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6" r:id="rId9"/>
    <p:sldId id="263" r:id="rId10"/>
    <p:sldId id="262" r:id="rId11"/>
    <p:sldId id="267" r:id="rId12"/>
    <p:sldId id="264" r:id="rId13"/>
    <p:sldId id="270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/>
    <p:restoredTop sz="94648"/>
  </p:normalViewPr>
  <p:slideViewPr>
    <p:cSldViewPr snapToGrid="0" snapToObjects="1">
      <p:cViewPr>
        <p:scale>
          <a:sx n="82" d="100"/>
          <a:sy n="82" d="100"/>
        </p:scale>
        <p:origin x="847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4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8.svg"/><Relationship Id="rId1" Type="http://schemas.openxmlformats.org/officeDocument/2006/relationships/image" Target="../media/image15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22.svg"/><Relationship Id="rId1" Type="http://schemas.openxmlformats.org/officeDocument/2006/relationships/image" Target="../media/image29.png"/><Relationship Id="rId6" Type="http://schemas.openxmlformats.org/officeDocument/2006/relationships/image" Target="../media/image26.svg"/><Relationship Id="rId5" Type="http://schemas.openxmlformats.org/officeDocument/2006/relationships/image" Target="../media/image31.png"/><Relationship Id="rId4" Type="http://schemas.openxmlformats.org/officeDocument/2006/relationships/image" Target="../media/image2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svg"/><Relationship Id="rId1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7.png"/><Relationship Id="rId7" Type="http://schemas.openxmlformats.org/officeDocument/2006/relationships/image" Target="../media/image48.png"/><Relationship Id="rId2" Type="http://schemas.openxmlformats.org/officeDocument/2006/relationships/image" Target="../media/image28.svg"/><Relationship Id="rId1" Type="http://schemas.openxmlformats.org/officeDocument/2006/relationships/image" Target="../media/image32.png"/><Relationship Id="rId6" Type="http://schemas.openxmlformats.org/officeDocument/2006/relationships/image" Target="../media/image26.svg"/><Relationship Id="rId5" Type="http://schemas.openxmlformats.org/officeDocument/2006/relationships/image" Target="../media/image31.png"/><Relationship Id="rId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8F90D5-F183-4DCE-B04A-E6F8103A864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9502B61-130A-44C0-98F8-9A1D8628C563}">
      <dgm:prSet/>
      <dgm:spPr/>
      <dgm:t>
        <a:bodyPr/>
        <a:lstStyle/>
        <a:p>
          <a:r>
            <a:rPr lang="en-US"/>
            <a:t>The Data consists of 0.11 percent Missing values</a:t>
          </a:r>
        </a:p>
      </dgm:t>
    </dgm:pt>
    <dgm:pt modelId="{FD97C030-EEB0-4B63-82AA-1A6CD6CE7ACE}" type="parTrans" cxnId="{C34BDA4E-453C-4CE2-853C-622E16923310}">
      <dgm:prSet/>
      <dgm:spPr/>
      <dgm:t>
        <a:bodyPr/>
        <a:lstStyle/>
        <a:p>
          <a:endParaRPr lang="en-US"/>
        </a:p>
      </dgm:t>
    </dgm:pt>
    <dgm:pt modelId="{E17B3135-8DA0-4BB8-9CC6-F3E61340FCA1}" type="sibTrans" cxnId="{C34BDA4E-453C-4CE2-853C-622E16923310}">
      <dgm:prSet/>
      <dgm:spPr/>
      <dgm:t>
        <a:bodyPr/>
        <a:lstStyle/>
        <a:p>
          <a:endParaRPr lang="en-US"/>
        </a:p>
      </dgm:t>
    </dgm:pt>
    <dgm:pt modelId="{678EAE90-6639-46E4-B51A-5793EA32EC7A}">
      <dgm:prSet/>
      <dgm:spPr/>
      <dgm:t>
        <a:bodyPr/>
        <a:lstStyle/>
        <a:p>
          <a:r>
            <a:rPr lang="en-US"/>
            <a:t>Some duration values were negative suggesting outliers or missing values</a:t>
          </a:r>
        </a:p>
      </dgm:t>
    </dgm:pt>
    <dgm:pt modelId="{D59D4A37-A0F2-429B-8909-0D80BF81641E}" type="parTrans" cxnId="{DA780B1E-F942-4082-8043-F1B43B63D5E3}">
      <dgm:prSet/>
      <dgm:spPr/>
      <dgm:t>
        <a:bodyPr/>
        <a:lstStyle/>
        <a:p>
          <a:endParaRPr lang="en-US"/>
        </a:p>
      </dgm:t>
    </dgm:pt>
    <dgm:pt modelId="{E005BAE5-249C-4A6B-93FB-1394FCA004B8}" type="sibTrans" cxnId="{DA780B1E-F942-4082-8043-F1B43B63D5E3}">
      <dgm:prSet/>
      <dgm:spPr/>
      <dgm:t>
        <a:bodyPr/>
        <a:lstStyle/>
        <a:p>
          <a:endParaRPr lang="en-US"/>
        </a:p>
      </dgm:t>
    </dgm:pt>
    <dgm:pt modelId="{688042A9-FC11-4918-BB0C-C0800BF505D9}">
      <dgm:prSet/>
      <dgm:spPr/>
      <dgm:t>
        <a:bodyPr/>
        <a:lstStyle/>
        <a:p>
          <a:r>
            <a:rPr lang="en-US"/>
            <a:t>The numerical features are highly skewed.</a:t>
          </a:r>
        </a:p>
      </dgm:t>
    </dgm:pt>
    <dgm:pt modelId="{D17063D5-408C-4CCE-B8EC-9A0F43A97790}" type="parTrans" cxnId="{2F6311EC-9204-4C5E-B188-1E5C35B501CF}">
      <dgm:prSet/>
      <dgm:spPr/>
      <dgm:t>
        <a:bodyPr/>
        <a:lstStyle/>
        <a:p>
          <a:endParaRPr lang="en-US"/>
        </a:p>
      </dgm:t>
    </dgm:pt>
    <dgm:pt modelId="{EA1496B8-AA0D-4F92-82FC-E48F7B210E71}" type="sibTrans" cxnId="{2F6311EC-9204-4C5E-B188-1E5C35B501CF}">
      <dgm:prSet/>
      <dgm:spPr/>
      <dgm:t>
        <a:bodyPr/>
        <a:lstStyle/>
        <a:p>
          <a:endParaRPr lang="en-US"/>
        </a:p>
      </dgm:t>
    </dgm:pt>
    <dgm:pt modelId="{5CB9FE20-CAE9-4FF4-923B-FA42E78A0D67}">
      <dgm:prSet/>
      <dgm:spPr/>
      <dgm:t>
        <a:bodyPr/>
        <a:lstStyle/>
        <a:p>
          <a:r>
            <a:rPr lang="en-US"/>
            <a:t>The Prediction classes are imbalanced with 1908 True and 10422 False classes</a:t>
          </a:r>
        </a:p>
      </dgm:t>
    </dgm:pt>
    <dgm:pt modelId="{BB3A829F-7634-4984-9B52-7F9CF39AD31A}" type="parTrans" cxnId="{327FDF76-F3FC-4D9B-80F2-2D53C63D5D94}">
      <dgm:prSet/>
      <dgm:spPr/>
      <dgm:t>
        <a:bodyPr/>
        <a:lstStyle/>
        <a:p>
          <a:endParaRPr lang="en-US"/>
        </a:p>
      </dgm:t>
    </dgm:pt>
    <dgm:pt modelId="{F3E13EB9-093D-4414-8592-F9A1DB5CCB2A}" type="sibTrans" cxnId="{327FDF76-F3FC-4D9B-80F2-2D53C63D5D94}">
      <dgm:prSet/>
      <dgm:spPr/>
      <dgm:t>
        <a:bodyPr/>
        <a:lstStyle/>
        <a:p>
          <a:endParaRPr lang="en-US"/>
        </a:p>
      </dgm:t>
    </dgm:pt>
    <dgm:pt modelId="{4F5E692C-21E9-4F5E-BE0E-1E6750042EF6}" type="pres">
      <dgm:prSet presAssocID="{EE8F90D5-F183-4DCE-B04A-E6F8103A8643}" presName="root" presStyleCnt="0">
        <dgm:presLayoutVars>
          <dgm:dir/>
          <dgm:resizeHandles val="exact"/>
        </dgm:presLayoutVars>
      </dgm:prSet>
      <dgm:spPr/>
    </dgm:pt>
    <dgm:pt modelId="{A5F6DC07-CDA0-439A-82FA-80AB1F64A551}" type="pres">
      <dgm:prSet presAssocID="{EE8F90D5-F183-4DCE-B04A-E6F8103A8643}" presName="container" presStyleCnt="0">
        <dgm:presLayoutVars>
          <dgm:dir/>
          <dgm:resizeHandles val="exact"/>
        </dgm:presLayoutVars>
      </dgm:prSet>
      <dgm:spPr/>
    </dgm:pt>
    <dgm:pt modelId="{060FB06A-F8DF-456E-A260-6BC20ACEE277}" type="pres">
      <dgm:prSet presAssocID="{C9502B61-130A-44C0-98F8-9A1D8628C563}" presName="compNode" presStyleCnt="0"/>
      <dgm:spPr/>
    </dgm:pt>
    <dgm:pt modelId="{685A553F-D436-4045-939E-F9E9E1F9A912}" type="pres">
      <dgm:prSet presAssocID="{C9502B61-130A-44C0-98F8-9A1D8628C563}" presName="iconBgRect" presStyleLbl="bgShp" presStyleIdx="0" presStyleCnt="4"/>
      <dgm:spPr/>
    </dgm:pt>
    <dgm:pt modelId="{EFF10E3D-D9DF-433F-9B3F-30FDE4EDEB53}" type="pres">
      <dgm:prSet presAssocID="{C9502B61-130A-44C0-98F8-9A1D8628C56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DEE388EC-CF58-45AD-B2F4-6E5614598645}" type="pres">
      <dgm:prSet presAssocID="{C9502B61-130A-44C0-98F8-9A1D8628C563}" presName="spaceRect" presStyleCnt="0"/>
      <dgm:spPr/>
    </dgm:pt>
    <dgm:pt modelId="{C3D6A8A8-A6AD-4145-BF32-2A9CE2B59794}" type="pres">
      <dgm:prSet presAssocID="{C9502B61-130A-44C0-98F8-9A1D8628C563}" presName="textRect" presStyleLbl="revTx" presStyleIdx="0" presStyleCnt="4">
        <dgm:presLayoutVars>
          <dgm:chMax val="1"/>
          <dgm:chPref val="1"/>
        </dgm:presLayoutVars>
      </dgm:prSet>
      <dgm:spPr/>
    </dgm:pt>
    <dgm:pt modelId="{3C92194B-70F8-493D-8FA0-CB871C5BD5D4}" type="pres">
      <dgm:prSet presAssocID="{E17B3135-8DA0-4BB8-9CC6-F3E61340FCA1}" presName="sibTrans" presStyleLbl="sibTrans2D1" presStyleIdx="0" presStyleCnt="0"/>
      <dgm:spPr/>
    </dgm:pt>
    <dgm:pt modelId="{D08203D1-DE61-4BF4-8BDE-100B3E2F3209}" type="pres">
      <dgm:prSet presAssocID="{678EAE90-6639-46E4-B51A-5793EA32EC7A}" presName="compNode" presStyleCnt="0"/>
      <dgm:spPr/>
    </dgm:pt>
    <dgm:pt modelId="{A861A5A0-9059-4F11-B290-1B61FC65D372}" type="pres">
      <dgm:prSet presAssocID="{678EAE90-6639-46E4-B51A-5793EA32EC7A}" presName="iconBgRect" presStyleLbl="bgShp" presStyleIdx="1" presStyleCnt="4"/>
      <dgm:spPr/>
    </dgm:pt>
    <dgm:pt modelId="{053ED36B-6189-4826-A2F2-759FCE97A6D5}" type="pres">
      <dgm:prSet presAssocID="{678EAE90-6639-46E4-B51A-5793EA32EC7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32C9CCA-61CD-42F7-A1D5-4284FA1C0283}" type="pres">
      <dgm:prSet presAssocID="{678EAE90-6639-46E4-B51A-5793EA32EC7A}" presName="spaceRect" presStyleCnt="0"/>
      <dgm:spPr/>
    </dgm:pt>
    <dgm:pt modelId="{ECD6F28E-9B04-49C8-9E5E-98990AD5A6AF}" type="pres">
      <dgm:prSet presAssocID="{678EAE90-6639-46E4-B51A-5793EA32EC7A}" presName="textRect" presStyleLbl="revTx" presStyleIdx="1" presStyleCnt="4">
        <dgm:presLayoutVars>
          <dgm:chMax val="1"/>
          <dgm:chPref val="1"/>
        </dgm:presLayoutVars>
      </dgm:prSet>
      <dgm:spPr/>
    </dgm:pt>
    <dgm:pt modelId="{BE5157F6-57E5-480B-A60A-A824BCF5DEBE}" type="pres">
      <dgm:prSet presAssocID="{E005BAE5-249C-4A6B-93FB-1394FCA004B8}" presName="sibTrans" presStyleLbl="sibTrans2D1" presStyleIdx="0" presStyleCnt="0"/>
      <dgm:spPr/>
    </dgm:pt>
    <dgm:pt modelId="{DDABC8BA-2F62-4A46-99EB-25C77E035A75}" type="pres">
      <dgm:prSet presAssocID="{688042A9-FC11-4918-BB0C-C0800BF505D9}" presName="compNode" presStyleCnt="0"/>
      <dgm:spPr/>
    </dgm:pt>
    <dgm:pt modelId="{5D228765-6D5C-437F-B1C0-A0CB732D5006}" type="pres">
      <dgm:prSet presAssocID="{688042A9-FC11-4918-BB0C-C0800BF505D9}" presName="iconBgRect" presStyleLbl="bgShp" presStyleIdx="2" presStyleCnt="4"/>
      <dgm:spPr/>
    </dgm:pt>
    <dgm:pt modelId="{CBE820C3-C2AB-413F-AC48-0B7814380BEC}" type="pres">
      <dgm:prSet presAssocID="{688042A9-FC11-4918-BB0C-C0800BF505D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758DDC-9BB3-4BB3-813D-ADA39CA70450}" type="pres">
      <dgm:prSet presAssocID="{688042A9-FC11-4918-BB0C-C0800BF505D9}" presName="spaceRect" presStyleCnt="0"/>
      <dgm:spPr/>
    </dgm:pt>
    <dgm:pt modelId="{A6EAB7BE-4423-4A3D-AB5C-C7AD8F10B15D}" type="pres">
      <dgm:prSet presAssocID="{688042A9-FC11-4918-BB0C-C0800BF505D9}" presName="textRect" presStyleLbl="revTx" presStyleIdx="2" presStyleCnt="4">
        <dgm:presLayoutVars>
          <dgm:chMax val="1"/>
          <dgm:chPref val="1"/>
        </dgm:presLayoutVars>
      </dgm:prSet>
      <dgm:spPr/>
    </dgm:pt>
    <dgm:pt modelId="{1120393F-5753-4912-B9EF-AF923A797B7A}" type="pres">
      <dgm:prSet presAssocID="{EA1496B8-AA0D-4F92-82FC-E48F7B210E71}" presName="sibTrans" presStyleLbl="sibTrans2D1" presStyleIdx="0" presStyleCnt="0"/>
      <dgm:spPr/>
    </dgm:pt>
    <dgm:pt modelId="{EC157761-0C7B-469D-8D45-7FC52A680910}" type="pres">
      <dgm:prSet presAssocID="{5CB9FE20-CAE9-4FF4-923B-FA42E78A0D67}" presName="compNode" presStyleCnt="0"/>
      <dgm:spPr/>
    </dgm:pt>
    <dgm:pt modelId="{71634C06-DF55-449C-8B4C-F72E807A7858}" type="pres">
      <dgm:prSet presAssocID="{5CB9FE20-CAE9-4FF4-923B-FA42E78A0D67}" presName="iconBgRect" presStyleLbl="bgShp" presStyleIdx="3" presStyleCnt="4"/>
      <dgm:spPr/>
    </dgm:pt>
    <dgm:pt modelId="{C45DF474-375C-4F3C-9158-D690CD88E29E}" type="pres">
      <dgm:prSet presAssocID="{5CB9FE20-CAE9-4FF4-923B-FA42E78A0D6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DC5D6D9-B824-45CA-9162-64336D2EA9D3}" type="pres">
      <dgm:prSet presAssocID="{5CB9FE20-CAE9-4FF4-923B-FA42E78A0D67}" presName="spaceRect" presStyleCnt="0"/>
      <dgm:spPr/>
    </dgm:pt>
    <dgm:pt modelId="{E3F8C35A-241F-42C2-AA47-B6CE510DF690}" type="pres">
      <dgm:prSet presAssocID="{5CB9FE20-CAE9-4FF4-923B-FA42E78A0D6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F6CA214-2277-4C95-9383-7DA48A6A0839}" type="presOf" srcId="{5CB9FE20-CAE9-4FF4-923B-FA42E78A0D67}" destId="{E3F8C35A-241F-42C2-AA47-B6CE510DF690}" srcOrd="0" destOrd="0" presId="urn:microsoft.com/office/officeart/2018/2/layout/IconCircleList"/>
    <dgm:cxn modelId="{DA780B1E-F942-4082-8043-F1B43B63D5E3}" srcId="{EE8F90D5-F183-4DCE-B04A-E6F8103A8643}" destId="{678EAE90-6639-46E4-B51A-5793EA32EC7A}" srcOrd="1" destOrd="0" parTransId="{D59D4A37-A0F2-429B-8909-0D80BF81641E}" sibTransId="{E005BAE5-249C-4A6B-93FB-1394FCA004B8}"/>
    <dgm:cxn modelId="{CA9F5E46-CDAE-4085-B8BC-F3149C60EABE}" type="presOf" srcId="{E005BAE5-249C-4A6B-93FB-1394FCA004B8}" destId="{BE5157F6-57E5-480B-A60A-A824BCF5DEBE}" srcOrd="0" destOrd="0" presId="urn:microsoft.com/office/officeart/2018/2/layout/IconCircleList"/>
    <dgm:cxn modelId="{4D656046-BDDA-4EDE-B69A-FA00FD278C45}" type="presOf" srcId="{C9502B61-130A-44C0-98F8-9A1D8628C563}" destId="{C3D6A8A8-A6AD-4145-BF32-2A9CE2B59794}" srcOrd="0" destOrd="0" presId="urn:microsoft.com/office/officeart/2018/2/layout/IconCircleList"/>
    <dgm:cxn modelId="{C34BDA4E-453C-4CE2-853C-622E16923310}" srcId="{EE8F90D5-F183-4DCE-B04A-E6F8103A8643}" destId="{C9502B61-130A-44C0-98F8-9A1D8628C563}" srcOrd="0" destOrd="0" parTransId="{FD97C030-EEB0-4B63-82AA-1A6CD6CE7ACE}" sibTransId="{E17B3135-8DA0-4BB8-9CC6-F3E61340FCA1}"/>
    <dgm:cxn modelId="{972EE473-2B97-4A2B-AD42-643BECD176FC}" type="presOf" srcId="{678EAE90-6639-46E4-B51A-5793EA32EC7A}" destId="{ECD6F28E-9B04-49C8-9E5E-98990AD5A6AF}" srcOrd="0" destOrd="0" presId="urn:microsoft.com/office/officeart/2018/2/layout/IconCircleList"/>
    <dgm:cxn modelId="{327FDF76-F3FC-4D9B-80F2-2D53C63D5D94}" srcId="{EE8F90D5-F183-4DCE-B04A-E6F8103A8643}" destId="{5CB9FE20-CAE9-4FF4-923B-FA42E78A0D67}" srcOrd="3" destOrd="0" parTransId="{BB3A829F-7634-4984-9B52-7F9CF39AD31A}" sibTransId="{F3E13EB9-093D-4414-8592-F9A1DB5CCB2A}"/>
    <dgm:cxn modelId="{A191EE7B-280F-4CEF-BB23-3A9AC0A2D6FC}" type="presOf" srcId="{EA1496B8-AA0D-4F92-82FC-E48F7B210E71}" destId="{1120393F-5753-4912-B9EF-AF923A797B7A}" srcOrd="0" destOrd="0" presId="urn:microsoft.com/office/officeart/2018/2/layout/IconCircleList"/>
    <dgm:cxn modelId="{830756A4-F690-4F9D-9D7E-6825E748ADB1}" type="presOf" srcId="{E17B3135-8DA0-4BB8-9CC6-F3E61340FCA1}" destId="{3C92194B-70F8-493D-8FA0-CB871C5BD5D4}" srcOrd="0" destOrd="0" presId="urn:microsoft.com/office/officeart/2018/2/layout/IconCircleList"/>
    <dgm:cxn modelId="{107F4ECE-648C-4D56-965B-E13643A8204A}" type="presOf" srcId="{EE8F90D5-F183-4DCE-B04A-E6F8103A8643}" destId="{4F5E692C-21E9-4F5E-BE0E-1E6750042EF6}" srcOrd="0" destOrd="0" presId="urn:microsoft.com/office/officeart/2018/2/layout/IconCircleList"/>
    <dgm:cxn modelId="{CD4550EA-4E81-4B73-ACCF-031F2651D5D4}" type="presOf" srcId="{688042A9-FC11-4918-BB0C-C0800BF505D9}" destId="{A6EAB7BE-4423-4A3D-AB5C-C7AD8F10B15D}" srcOrd="0" destOrd="0" presId="urn:microsoft.com/office/officeart/2018/2/layout/IconCircleList"/>
    <dgm:cxn modelId="{2F6311EC-9204-4C5E-B188-1E5C35B501CF}" srcId="{EE8F90D5-F183-4DCE-B04A-E6F8103A8643}" destId="{688042A9-FC11-4918-BB0C-C0800BF505D9}" srcOrd="2" destOrd="0" parTransId="{D17063D5-408C-4CCE-B8EC-9A0F43A97790}" sibTransId="{EA1496B8-AA0D-4F92-82FC-E48F7B210E71}"/>
    <dgm:cxn modelId="{82EE53A0-5EF8-49A3-9A3C-D37B17DD594E}" type="presParOf" srcId="{4F5E692C-21E9-4F5E-BE0E-1E6750042EF6}" destId="{A5F6DC07-CDA0-439A-82FA-80AB1F64A551}" srcOrd="0" destOrd="0" presId="urn:microsoft.com/office/officeart/2018/2/layout/IconCircleList"/>
    <dgm:cxn modelId="{A08564EF-E67D-49E0-9C36-60BD0C39B682}" type="presParOf" srcId="{A5F6DC07-CDA0-439A-82FA-80AB1F64A551}" destId="{060FB06A-F8DF-456E-A260-6BC20ACEE277}" srcOrd="0" destOrd="0" presId="urn:microsoft.com/office/officeart/2018/2/layout/IconCircleList"/>
    <dgm:cxn modelId="{F1824A5A-9B67-462D-91E3-23B0ECBDCF91}" type="presParOf" srcId="{060FB06A-F8DF-456E-A260-6BC20ACEE277}" destId="{685A553F-D436-4045-939E-F9E9E1F9A912}" srcOrd="0" destOrd="0" presId="urn:microsoft.com/office/officeart/2018/2/layout/IconCircleList"/>
    <dgm:cxn modelId="{CDE1DB43-E568-4487-80E0-784FBD995FDF}" type="presParOf" srcId="{060FB06A-F8DF-456E-A260-6BC20ACEE277}" destId="{EFF10E3D-D9DF-433F-9B3F-30FDE4EDEB53}" srcOrd="1" destOrd="0" presId="urn:microsoft.com/office/officeart/2018/2/layout/IconCircleList"/>
    <dgm:cxn modelId="{4C011EFC-3730-4356-B8A0-F4CF16E1E86E}" type="presParOf" srcId="{060FB06A-F8DF-456E-A260-6BC20ACEE277}" destId="{DEE388EC-CF58-45AD-B2F4-6E5614598645}" srcOrd="2" destOrd="0" presId="urn:microsoft.com/office/officeart/2018/2/layout/IconCircleList"/>
    <dgm:cxn modelId="{7FE67930-A85B-4831-8E3E-5C29DC2B435F}" type="presParOf" srcId="{060FB06A-F8DF-456E-A260-6BC20ACEE277}" destId="{C3D6A8A8-A6AD-4145-BF32-2A9CE2B59794}" srcOrd="3" destOrd="0" presId="urn:microsoft.com/office/officeart/2018/2/layout/IconCircleList"/>
    <dgm:cxn modelId="{F82C7993-09A5-40A2-BC20-C0C5D80CC53D}" type="presParOf" srcId="{A5F6DC07-CDA0-439A-82FA-80AB1F64A551}" destId="{3C92194B-70F8-493D-8FA0-CB871C5BD5D4}" srcOrd="1" destOrd="0" presId="urn:microsoft.com/office/officeart/2018/2/layout/IconCircleList"/>
    <dgm:cxn modelId="{BC139621-0961-4110-B969-E5842DEA7CB5}" type="presParOf" srcId="{A5F6DC07-CDA0-439A-82FA-80AB1F64A551}" destId="{D08203D1-DE61-4BF4-8BDE-100B3E2F3209}" srcOrd="2" destOrd="0" presId="urn:microsoft.com/office/officeart/2018/2/layout/IconCircleList"/>
    <dgm:cxn modelId="{5A3E14FB-A9BE-4DDD-B5CC-ED376313C5F4}" type="presParOf" srcId="{D08203D1-DE61-4BF4-8BDE-100B3E2F3209}" destId="{A861A5A0-9059-4F11-B290-1B61FC65D372}" srcOrd="0" destOrd="0" presId="urn:microsoft.com/office/officeart/2018/2/layout/IconCircleList"/>
    <dgm:cxn modelId="{543BFC43-DAB1-4BF2-BD3E-AE3EABB57101}" type="presParOf" srcId="{D08203D1-DE61-4BF4-8BDE-100B3E2F3209}" destId="{053ED36B-6189-4826-A2F2-759FCE97A6D5}" srcOrd="1" destOrd="0" presId="urn:microsoft.com/office/officeart/2018/2/layout/IconCircleList"/>
    <dgm:cxn modelId="{C311FFD8-11DB-4D82-B285-BC59088E16E3}" type="presParOf" srcId="{D08203D1-DE61-4BF4-8BDE-100B3E2F3209}" destId="{A32C9CCA-61CD-42F7-A1D5-4284FA1C0283}" srcOrd="2" destOrd="0" presId="urn:microsoft.com/office/officeart/2018/2/layout/IconCircleList"/>
    <dgm:cxn modelId="{03574C22-851A-4183-BCA6-F7B7F9CF897D}" type="presParOf" srcId="{D08203D1-DE61-4BF4-8BDE-100B3E2F3209}" destId="{ECD6F28E-9B04-49C8-9E5E-98990AD5A6AF}" srcOrd="3" destOrd="0" presId="urn:microsoft.com/office/officeart/2018/2/layout/IconCircleList"/>
    <dgm:cxn modelId="{D9F0535D-47BE-407B-8187-A65795449009}" type="presParOf" srcId="{A5F6DC07-CDA0-439A-82FA-80AB1F64A551}" destId="{BE5157F6-57E5-480B-A60A-A824BCF5DEBE}" srcOrd="3" destOrd="0" presId="urn:microsoft.com/office/officeart/2018/2/layout/IconCircleList"/>
    <dgm:cxn modelId="{3C6869DF-0A6E-40EC-B228-978902F9633E}" type="presParOf" srcId="{A5F6DC07-CDA0-439A-82FA-80AB1F64A551}" destId="{DDABC8BA-2F62-4A46-99EB-25C77E035A75}" srcOrd="4" destOrd="0" presId="urn:microsoft.com/office/officeart/2018/2/layout/IconCircleList"/>
    <dgm:cxn modelId="{BC57EC9C-5BB1-4711-BFFD-8E07E94504D8}" type="presParOf" srcId="{DDABC8BA-2F62-4A46-99EB-25C77E035A75}" destId="{5D228765-6D5C-437F-B1C0-A0CB732D5006}" srcOrd="0" destOrd="0" presId="urn:microsoft.com/office/officeart/2018/2/layout/IconCircleList"/>
    <dgm:cxn modelId="{42509482-1D28-41EC-B60B-739D738DF501}" type="presParOf" srcId="{DDABC8BA-2F62-4A46-99EB-25C77E035A75}" destId="{CBE820C3-C2AB-413F-AC48-0B7814380BEC}" srcOrd="1" destOrd="0" presId="urn:microsoft.com/office/officeart/2018/2/layout/IconCircleList"/>
    <dgm:cxn modelId="{D720BE70-63BF-4535-AE2A-58FD9F52B0DE}" type="presParOf" srcId="{DDABC8BA-2F62-4A46-99EB-25C77E035A75}" destId="{7F758DDC-9BB3-4BB3-813D-ADA39CA70450}" srcOrd="2" destOrd="0" presId="urn:microsoft.com/office/officeart/2018/2/layout/IconCircleList"/>
    <dgm:cxn modelId="{642866BF-F1B5-4D70-9F3B-8AECDDCF1A17}" type="presParOf" srcId="{DDABC8BA-2F62-4A46-99EB-25C77E035A75}" destId="{A6EAB7BE-4423-4A3D-AB5C-C7AD8F10B15D}" srcOrd="3" destOrd="0" presId="urn:microsoft.com/office/officeart/2018/2/layout/IconCircleList"/>
    <dgm:cxn modelId="{98CABBC0-DE89-4711-9938-39A27C7A8492}" type="presParOf" srcId="{A5F6DC07-CDA0-439A-82FA-80AB1F64A551}" destId="{1120393F-5753-4912-B9EF-AF923A797B7A}" srcOrd="5" destOrd="0" presId="urn:microsoft.com/office/officeart/2018/2/layout/IconCircleList"/>
    <dgm:cxn modelId="{EE5ECA23-8DB8-434D-BD52-48769FA458C5}" type="presParOf" srcId="{A5F6DC07-CDA0-439A-82FA-80AB1F64A551}" destId="{EC157761-0C7B-469D-8D45-7FC52A680910}" srcOrd="6" destOrd="0" presId="urn:microsoft.com/office/officeart/2018/2/layout/IconCircleList"/>
    <dgm:cxn modelId="{B2A27E3A-4683-42F0-93DC-6A1E480C0697}" type="presParOf" srcId="{EC157761-0C7B-469D-8D45-7FC52A680910}" destId="{71634C06-DF55-449C-8B4C-F72E807A7858}" srcOrd="0" destOrd="0" presId="urn:microsoft.com/office/officeart/2018/2/layout/IconCircleList"/>
    <dgm:cxn modelId="{338E5922-6699-4A83-9616-E538ADA3759C}" type="presParOf" srcId="{EC157761-0C7B-469D-8D45-7FC52A680910}" destId="{C45DF474-375C-4F3C-9158-D690CD88E29E}" srcOrd="1" destOrd="0" presId="urn:microsoft.com/office/officeart/2018/2/layout/IconCircleList"/>
    <dgm:cxn modelId="{F7C66357-9BC3-4325-B784-DEEC084BA798}" type="presParOf" srcId="{EC157761-0C7B-469D-8D45-7FC52A680910}" destId="{BDC5D6D9-B824-45CA-9162-64336D2EA9D3}" srcOrd="2" destOrd="0" presId="urn:microsoft.com/office/officeart/2018/2/layout/IconCircleList"/>
    <dgm:cxn modelId="{FB6AD31A-01C8-4514-8F93-1884A75C933A}" type="presParOf" srcId="{EC157761-0C7B-469D-8D45-7FC52A680910}" destId="{E3F8C35A-241F-42C2-AA47-B6CE510DF69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202317-9114-4D15-B253-705B721EE51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ECA26EB-E766-4FF0-B91F-4CD8DFE4BD0E}">
      <dgm:prSet/>
      <dgm:spPr/>
      <dgm:t>
        <a:bodyPr/>
        <a:lstStyle/>
        <a:p>
          <a:r>
            <a:rPr lang="en-US"/>
            <a:t>Missing values were dropped</a:t>
          </a:r>
        </a:p>
      </dgm:t>
    </dgm:pt>
    <dgm:pt modelId="{89136348-0C3C-4C3C-B149-D64501B45C7E}" type="parTrans" cxnId="{BAF007F2-C6FE-4DF2-AF3F-E1E9CE40DA2F}">
      <dgm:prSet/>
      <dgm:spPr/>
      <dgm:t>
        <a:bodyPr/>
        <a:lstStyle/>
        <a:p>
          <a:endParaRPr lang="en-US"/>
        </a:p>
      </dgm:t>
    </dgm:pt>
    <dgm:pt modelId="{8DC3A3EB-3283-4769-8026-9DBA2F757380}" type="sibTrans" cxnId="{BAF007F2-C6FE-4DF2-AF3F-E1E9CE40DA2F}">
      <dgm:prSet/>
      <dgm:spPr/>
      <dgm:t>
        <a:bodyPr/>
        <a:lstStyle/>
        <a:p>
          <a:endParaRPr lang="en-US"/>
        </a:p>
      </dgm:t>
    </dgm:pt>
    <dgm:pt modelId="{312A1800-ED07-42D7-B7C1-E2A49BB4A638}">
      <dgm:prSet/>
      <dgm:spPr/>
      <dgm:t>
        <a:bodyPr/>
        <a:lstStyle/>
        <a:p>
          <a:r>
            <a:rPr lang="en-US"/>
            <a:t>Each numerical values was clipped to remove outliers</a:t>
          </a:r>
        </a:p>
      </dgm:t>
    </dgm:pt>
    <dgm:pt modelId="{9592310D-8342-48DA-AD86-F6412F29F01C}" type="parTrans" cxnId="{D41F8C9D-7582-4E48-A233-2B54998252F8}">
      <dgm:prSet/>
      <dgm:spPr/>
      <dgm:t>
        <a:bodyPr/>
        <a:lstStyle/>
        <a:p>
          <a:endParaRPr lang="en-US"/>
        </a:p>
      </dgm:t>
    </dgm:pt>
    <dgm:pt modelId="{8951731D-ACE5-4230-A79E-F1FCF90162FB}" type="sibTrans" cxnId="{D41F8C9D-7582-4E48-A233-2B54998252F8}">
      <dgm:prSet/>
      <dgm:spPr/>
      <dgm:t>
        <a:bodyPr/>
        <a:lstStyle/>
        <a:p>
          <a:endParaRPr lang="en-US"/>
        </a:p>
      </dgm:t>
    </dgm:pt>
    <dgm:pt modelId="{98BBACD4-7DC7-4FBF-AFE0-9905997C92A7}">
      <dgm:prSet/>
      <dgm:spPr/>
      <dgm:t>
        <a:bodyPr/>
        <a:lstStyle/>
        <a:p>
          <a:r>
            <a:rPr lang="en-US"/>
            <a:t>Categorical variables were One Hot encoded </a:t>
          </a:r>
        </a:p>
      </dgm:t>
    </dgm:pt>
    <dgm:pt modelId="{DE6ECD03-B29D-43D2-9BC8-CDA1FFA559E1}" type="parTrans" cxnId="{242AC755-07F8-4E69-8157-3E62EFE46366}">
      <dgm:prSet/>
      <dgm:spPr/>
      <dgm:t>
        <a:bodyPr/>
        <a:lstStyle/>
        <a:p>
          <a:endParaRPr lang="en-US"/>
        </a:p>
      </dgm:t>
    </dgm:pt>
    <dgm:pt modelId="{DBBCC70C-216D-4CCE-AD7C-CFED82E31627}" type="sibTrans" cxnId="{242AC755-07F8-4E69-8157-3E62EFE46366}">
      <dgm:prSet/>
      <dgm:spPr/>
      <dgm:t>
        <a:bodyPr/>
        <a:lstStyle/>
        <a:p>
          <a:endParaRPr lang="en-US"/>
        </a:p>
      </dgm:t>
    </dgm:pt>
    <dgm:pt modelId="{EEF79518-50B4-4C0F-8D30-656AF26BA113}">
      <dgm:prSet/>
      <dgm:spPr/>
      <dgm:t>
        <a:bodyPr/>
        <a:lstStyle/>
        <a:p>
          <a:r>
            <a:rPr lang="en-US"/>
            <a:t>Three different feature sets were generated</a:t>
          </a:r>
        </a:p>
      </dgm:t>
    </dgm:pt>
    <dgm:pt modelId="{86285C09-98A8-4397-BBE9-F5509F4FCFBB}" type="parTrans" cxnId="{ABADEB33-7163-450D-B483-C0DE3CF296B3}">
      <dgm:prSet/>
      <dgm:spPr/>
      <dgm:t>
        <a:bodyPr/>
        <a:lstStyle/>
        <a:p>
          <a:endParaRPr lang="en-US"/>
        </a:p>
      </dgm:t>
    </dgm:pt>
    <dgm:pt modelId="{9D926764-8AC7-4865-AC7F-2396EAA1A14A}" type="sibTrans" cxnId="{ABADEB33-7163-450D-B483-C0DE3CF296B3}">
      <dgm:prSet/>
      <dgm:spPr/>
      <dgm:t>
        <a:bodyPr/>
        <a:lstStyle/>
        <a:p>
          <a:endParaRPr lang="en-US"/>
        </a:p>
      </dgm:t>
    </dgm:pt>
    <dgm:pt modelId="{518DA2FD-319B-4865-9502-10971CDAEF62}">
      <dgm:prSet/>
      <dgm:spPr/>
      <dgm:t>
        <a:bodyPr/>
        <a:lstStyle/>
        <a:p>
          <a:r>
            <a:rPr lang="en-US"/>
            <a:t>No scaling</a:t>
          </a:r>
        </a:p>
      </dgm:t>
    </dgm:pt>
    <dgm:pt modelId="{3CDCE1F7-D751-4BE2-BDA9-D3320C859075}" type="parTrans" cxnId="{BF0E3232-ADE2-4D46-A6AC-EB0AFFD4B60F}">
      <dgm:prSet/>
      <dgm:spPr/>
      <dgm:t>
        <a:bodyPr/>
        <a:lstStyle/>
        <a:p>
          <a:endParaRPr lang="en-US"/>
        </a:p>
      </dgm:t>
    </dgm:pt>
    <dgm:pt modelId="{C932CDE7-B3D4-48C1-80FE-0BABE64DF835}" type="sibTrans" cxnId="{BF0E3232-ADE2-4D46-A6AC-EB0AFFD4B60F}">
      <dgm:prSet/>
      <dgm:spPr/>
      <dgm:t>
        <a:bodyPr/>
        <a:lstStyle/>
        <a:p>
          <a:endParaRPr lang="en-US"/>
        </a:p>
      </dgm:t>
    </dgm:pt>
    <dgm:pt modelId="{8308A378-CD2B-4E14-B2D7-C866FB2B67D0}">
      <dgm:prSet/>
      <dgm:spPr/>
      <dgm:t>
        <a:bodyPr/>
        <a:lstStyle/>
        <a:p>
          <a:r>
            <a:rPr lang="en-US"/>
            <a:t>Scaled using MinMax scaler</a:t>
          </a:r>
        </a:p>
      </dgm:t>
    </dgm:pt>
    <dgm:pt modelId="{3E2EF408-CC69-4AE7-A206-C4DA101C0D78}" type="parTrans" cxnId="{5CE4B861-2838-4879-BDB0-0991AE181B3D}">
      <dgm:prSet/>
      <dgm:spPr/>
      <dgm:t>
        <a:bodyPr/>
        <a:lstStyle/>
        <a:p>
          <a:endParaRPr lang="en-US"/>
        </a:p>
      </dgm:t>
    </dgm:pt>
    <dgm:pt modelId="{A4F2C4A4-1E51-496C-A323-20693D30495C}" type="sibTrans" cxnId="{5CE4B861-2838-4879-BDB0-0991AE181B3D}">
      <dgm:prSet/>
      <dgm:spPr/>
      <dgm:t>
        <a:bodyPr/>
        <a:lstStyle/>
        <a:p>
          <a:endParaRPr lang="en-US"/>
        </a:p>
      </dgm:t>
    </dgm:pt>
    <dgm:pt modelId="{519EA6EE-6C75-4BDE-BE17-971479725ED9}">
      <dgm:prSet/>
      <dgm:spPr/>
      <dgm:t>
        <a:bodyPr/>
        <a:lstStyle/>
        <a:p>
          <a:r>
            <a:rPr lang="en-US"/>
            <a:t>Yeo Johnson transformation </a:t>
          </a:r>
        </a:p>
      </dgm:t>
    </dgm:pt>
    <dgm:pt modelId="{2ACFCA3D-672E-4427-A878-F427135A3FD5}" type="parTrans" cxnId="{7C2180B4-8CED-47FF-8CDA-5C45E5B7F3AD}">
      <dgm:prSet/>
      <dgm:spPr/>
      <dgm:t>
        <a:bodyPr/>
        <a:lstStyle/>
        <a:p>
          <a:endParaRPr lang="en-US"/>
        </a:p>
      </dgm:t>
    </dgm:pt>
    <dgm:pt modelId="{C59B3984-801D-4349-B28F-02B9389E71EC}" type="sibTrans" cxnId="{7C2180B4-8CED-47FF-8CDA-5C45E5B7F3AD}">
      <dgm:prSet/>
      <dgm:spPr/>
      <dgm:t>
        <a:bodyPr/>
        <a:lstStyle/>
        <a:p>
          <a:endParaRPr lang="en-US"/>
        </a:p>
      </dgm:t>
    </dgm:pt>
    <dgm:pt modelId="{7535E916-9D14-4440-93A6-1C20A8F91DCC}" type="pres">
      <dgm:prSet presAssocID="{C3202317-9114-4D15-B253-705B721EE51B}" presName="root" presStyleCnt="0">
        <dgm:presLayoutVars>
          <dgm:dir/>
          <dgm:resizeHandles val="exact"/>
        </dgm:presLayoutVars>
      </dgm:prSet>
      <dgm:spPr/>
    </dgm:pt>
    <dgm:pt modelId="{C31A0413-6150-4D44-A374-18B93EF22633}" type="pres">
      <dgm:prSet presAssocID="{9ECA26EB-E766-4FF0-B91F-4CD8DFE4BD0E}" presName="compNode" presStyleCnt="0"/>
      <dgm:spPr/>
    </dgm:pt>
    <dgm:pt modelId="{16A03738-2FB2-4E6E-8FA8-ECB90CEF79B5}" type="pres">
      <dgm:prSet presAssocID="{9ECA26EB-E766-4FF0-B91F-4CD8DFE4BD0E}" presName="bgRect" presStyleLbl="bgShp" presStyleIdx="0" presStyleCnt="4"/>
      <dgm:spPr/>
    </dgm:pt>
    <dgm:pt modelId="{3321DBFC-3BF5-41C5-97A2-40C9FA0E1BCE}" type="pres">
      <dgm:prSet presAssocID="{9ECA26EB-E766-4FF0-B91F-4CD8DFE4BD0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D9AEF597-0880-4192-907F-D02A40703038}" type="pres">
      <dgm:prSet presAssocID="{9ECA26EB-E766-4FF0-B91F-4CD8DFE4BD0E}" presName="spaceRect" presStyleCnt="0"/>
      <dgm:spPr/>
    </dgm:pt>
    <dgm:pt modelId="{362FB9C0-5B83-490B-B146-675C47041D15}" type="pres">
      <dgm:prSet presAssocID="{9ECA26EB-E766-4FF0-B91F-4CD8DFE4BD0E}" presName="parTx" presStyleLbl="revTx" presStyleIdx="0" presStyleCnt="5">
        <dgm:presLayoutVars>
          <dgm:chMax val="0"/>
          <dgm:chPref val="0"/>
        </dgm:presLayoutVars>
      </dgm:prSet>
      <dgm:spPr/>
    </dgm:pt>
    <dgm:pt modelId="{2ABC8EA3-7A6A-4955-9E1B-8EE485EEBF32}" type="pres">
      <dgm:prSet presAssocID="{8DC3A3EB-3283-4769-8026-9DBA2F757380}" presName="sibTrans" presStyleCnt="0"/>
      <dgm:spPr/>
    </dgm:pt>
    <dgm:pt modelId="{80E17694-1AC7-4210-96E5-AE37F9079367}" type="pres">
      <dgm:prSet presAssocID="{312A1800-ED07-42D7-B7C1-E2A49BB4A638}" presName="compNode" presStyleCnt="0"/>
      <dgm:spPr/>
    </dgm:pt>
    <dgm:pt modelId="{0CB9B174-C701-418B-ACB6-C14AF3656103}" type="pres">
      <dgm:prSet presAssocID="{312A1800-ED07-42D7-B7C1-E2A49BB4A638}" presName="bgRect" presStyleLbl="bgShp" presStyleIdx="1" presStyleCnt="4"/>
      <dgm:spPr/>
    </dgm:pt>
    <dgm:pt modelId="{CEA47E2E-E154-4420-A909-BD5D964FE506}" type="pres">
      <dgm:prSet presAssocID="{312A1800-ED07-42D7-B7C1-E2A49BB4A63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B8AB8BB4-3E81-4B31-9F79-E5FC1FFB72BF}" type="pres">
      <dgm:prSet presAssocID="{312A1800-ED07-42D7-B7C1-E2A49BB4A638}" presName="spaceRect" presStyleCnt="0"/>
      <dgm:spPr/>
    </dgm:pt>
    <dgm:pt modelId="{ACBEF38D-1995-4646-AAD3-B34B16D07E7A}" type="pres">
      <dgm:prSet presAssocID="{312A1800-ED07-42D7-B7C1-E2A49BB4A638}" presName="parTx" presStyleLbl="revTx" presStyleIdx="1" presStyleCnt="5">
        <dgm:presLayoutVars>
          <dgm:chMax val="0"/>
          <dgm:chPref val="0"/>
        </dgm:presLayoutVars>
      </dgm:prSet>
      <dgm:spPr/>
    </dgm:pt>
    <dgm:pt modelId="{70D8E11A-E84E-4757-B72B-A075251708AE}" type="pres">
      <dgm:prSet presAssocID="{8951731D-ACE5-4230-A79E-F1FCF90162FB}" presName="sibTrans" presStyleCnt="0"/>
      <dgm:spPr/>
    </dgm:pt>
    <dgm:pt modelId="{8D43BFB8-4AC3-40A7-954F-1BB4AD07E0D2}" type="pres">
      <dgm:prSet presAssocID="{98BBACD4-7DC7-4FBF-AFE0-9905997C92A7}" presName="compNode" presStyleCnt="0"/>
      <dgm:spPr/>
    </dgm:pt>
    <dgm:pt modelId="{CA29F775-B5E7-4D35-9B0C-2DEA20FDA475}" type="pres">
      <dgm:prSet presAssocID="{98BBACD4-7DC7-4FBF-AFE0-9905997C92A7}" presName="bgRect" presStyleLbl="bgShp" presStyleIdx="2" presStyleCnt="4"/>
      <dgm:spPr/>
    </dgm:pt>
    <dgm:pt modelId="{ED6E22F8-3271-4DE6-8AEA-2D8194574DEA}" type="pres">
      <dgm:prSet presAssocID="{98BBACD4-7DC7-4FBF-AFE0-9905997C92A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49A26FF-A57D-4CFC-8DBF-9AD53962112C}" type="pres">
      <dgm:prSet presAssocID="{98BBACD4-7DC7-4FBF-AFE0-9905997C92A7}" presName="spaceRect" presStyleCnt="0"/>
      <dgm:spPr/>
    </dgm:pt>
    <dgm:pt modelId="{1F3BAB89-4BA9-4D2C-B866-DDF75E98640B}" type="pres">
      <dgm:prSet presAssocID="{98BBACD4-7DC7-4FBF-AFE0-9905997C92A7}" presName="parTx" presStyleLbl="revTx" presStyleIdx="2" presStyleCnt="5">
        <dgm:presLayoutVars>
          <dgm:chMax val="0"/>
          <dgm:chPref val="0"/>
        </dgm:presLayoutVars>
      </dgm:prSet>
      <dgm:spPr/>
    </dgm:pt>
    <dgm:pt modelId="{0435DFD0-6E91-46C3-9228-E74149A051B4}" type="pres">
      <dgm:prSet presAssocID="{DBBCC70C-216D-4CCE-AD7C-CFED82E31627}" presName="sibTrans" presStyleCnt="0"/>
      <dgm:spPr/>
    </dgm:pt>
    <dgm:pt modelId="{D62FDAE8-7C22-474A-80C8-555C80295C0F}" type="pres">
      <dgm:prSet presAssocID="{EEF79518-50B4-4C0F-8D30-656AF26BA113}" presName="compNode" presStyleCnt="0"/>
      <dgm:spPr/>
    </dgm:pt>
    <dgm:pt modelId="{7BBB57AB-3439-4EF8-A330-E842B1671577}" type="pres">
      <dgm:prSet presAssocID="{EEF79518-50B4-4C0F-8D30-656AF26BA113}" presName="bgRect" presStyleLbl="bgShp" presStyleIdx="3" presStyleCnt="4"/>
      <dgm:spPr/>
    </dgm:pt>
    <dgm:pt modelId="{D66861ED-6F4E-4178-A6CA-A95CB8C758B0}" type="pres">
      <dgm:prSet presAssocID="{EEF79518-50B4-4C0F-8D30-656AF26BA11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A0833C8-F866-488C-8BC3-89A0D5CE7F67}" type="pres">
      <dgm:prSet presAssocID="{EEF79518-50B4-4C0F-8D30-656AF26BA113}" presName="spaceRect" presStyleCnt="0"/>
      <dgm:spPr/>
    </dgm:pt>
    <dgm:pt modelId="{FB24C46C-B98F-44FE-8656-5E169BEFBB14}" type="pres">
      <dgm:prSet presAssocID="{EEF79518-50B4-4C0F-8D30-656AF26BA113}" presName="parTx" presStyleLbl="revTx" presStyleIdx="3" presStyleCnt="5">
        <dgm:presLayoutVars>
          <dgm:chMax val="0"/>
          <dgm:chPref val="0"/>
        </dgm:presLayoutVars>
      </dgm:prSet>
      <dgm:spPr/>
    </dgm:pt>
    <dgm:pt modelId="{CAD90A1A-B6D5-4F89-9EB9-DD6C4E593EE6}" type="pres">
      <dgm:prSet presAssocID="{EEF79518-50B4-4C0F-8D30-656AF26BA113}" presName="desTx" presStyleLbl="revTx" presStyleIdx="4" presStyleCnt="5">
        <dgm:presLayoutVars/>
      </dgm:prSet>
      <dgm:spPr/>
    </dgm:pt>
  </dgm:ptLst>
  <dgm:cxnLst>
    <dgm:cxn modelId="{E952F912-55A7-4061-B913-9AF5B4E2B133}" type="presOf" srcId="{C3202317-9114-4D15-B253-705B721EE51B}" destId="{7535E916-9D14-4440-93A6-1C20A8F91DCC}" srcOrd="0" destOrd="0" presId="urn:microsoft.com/office/officeart/2018/2/layout/IconVerticalSolidList"/>
    <dgm:cxn modelId="{F6B76013-77C5-4ABC-AD09-3B0747370F73}" type="presOf" srcId="{9ECA26EB-E766-4FF0-B91F-4CD8DFE4BD0E}" destId="{362FB9C0-5B83-490B-B146-675C47041D15}" srcOrd="0" destOrd="0" presId="urn:microsoft.com/office/officeart/2018/2/layout/IconVerticalSolidList"/>
    <dgm:cxn modelId="{BF902D16-2B22-4CF9-85B4-A1295105E57F}" type="presOf" srcId="{98BBACD4-7DC7-4FBF-AFE0-9905997C92A7}" destId="{1F3BAB89-4BA9-4D2C-B866-DDF75E98640B}" srcOrd="0" destOrd="0" presId="urn:microsoft.com/office/officeart/2018/2/layout/IconVerticalSolidList"/>
    <dgm:cxn modelId="{BF0E3232-ADE2-4D46-A6AC-EB0AFFD4B60F}" srcId="{EEF79518-50B4-4C0F-8D30-656AF26BA113}" destId="{518DA2FD-319B-4865-9502-10971CDAEF62}" srcOrd="0" destOrd="0" parTransId="{3CDCE1F7-D751-4BE2-BDA9-D3320C859075}" sibTransId="{C932CDE7-B3D4-48C1-80FE-0BABE64DF835}"/>
    <dgm:cxn modelId="{ABADEB33-7163-450D-B483-C0DE3CF296B3}" srcId="{C3202317-9114-4D15-B253-705B721EE51B}" destId="{EEF79518-50B4-4C0F-8D30-656AF26BA113}" srcOrd="3" destOrd="0" parTransId="{86285C09-98A8-4397-BBE9-F5509F4FCFBB}" sibTransId="{9D926764-8AC7-4865-AC7F-2396EAA1A14A}"/>
    <dgm:cxn modelId="{76ECCC5D-21F0-4E3F-A66F-384257297CC5}" type="presOf" srcId="{EEF79518-50B4-4C0F-8D30-656AF26BA113}" destId="{FB24C46C-B98F-44FE-8656-5E169BEFBB14}" srcOrd="0" destOrd="0" presId="urn:microsoft.com/office/officeart/2018/2/layout/IconVerticalSolidList"/>
    <dgm:cxn modelId="{5CE4B861-2838-4879-BDB0-0991AE181B3D}" srcId="{EEF79518-50B4-4C0F-8D30-656AF26BA113}" destId="{8308A378-CD2B-4E14-B2D7-C866FB2B67D0}" srcOrd="1" destOrd="0" parTransId="{3E2EF408-CC69-4AE7-A206-C4DA101C0D78}" sibTransId="{A4F2C4A4-1E51-496C-A323-20693D30495C}"/>
    <dgm:cxn modelId="{218DE16F-7578-404F-B3BB-9296AD5A08A3}" type="presOf" srcId="{8308A378-CD2B-4E14-B2D7-C866FB2B67D0}" destId="{CAD90A1A-B6D5-4F89-9EB9-DD6C4E593EE6}" srcOrd="0" destOrd="1" presId="urn:microsoft.com/office/officeart/2018/2/layout/IconVerticalSolidList"/>
    <dgm:cxn modelId="{C9F95370-6691-4166-B3AE-2D466A498D78}" type="presOf" srcId="{519EA6EE-6C75-4BDE-BE17-971479725ED9}" destId="{CAD90A1A-B6D5-4F89-9EB9-DD6C4E593EE6}" srcOrd="0" destOrd="2" presId="urn:microsoft.com/office/officeart/2018/2/layout/IconVerticalSolidList"/>
    <dgm:cxn modelId="{242AC755-07F8-4E69-8157-3E62EFE46366}" srcId="{C3202317-9114-4D15-B253-705B721EE51B}" destId="{98BBACD4-7DC7-4FBF-AFE0-9905997C92A7}" srcOrd="2" destOrd="0" parTransId="{DE6ECD03-B29D-43D2-9BC8-CDA1FFA559E1}" sibTransId="{DBBCC70C-216D-4CCE-AD7C-CFED82E31627}"/>
    <dgm:cxn modelId="{2B96DE8B-E4C4-483D-8833-4DCF9F3DC6C4}" type="presOf" srcId="{518DA2FD-319B-4865-9502-10971CDAEF62}" destId="{CAD90A1A-B6D5-4F89-9EB9-DD6C4E593EE6}" srcOrd="0" destOrd="0" presId="urn:microsoft.com/office/officeart/2018/2/layout/IconVerticalSolidList"/>
    <dgm:cxn modelId="{D41F8C9D-7582-4E48-A233-2B54998252F8}" srcId="{C3202317-9114-4D15-B253-705B721EE51B}" destId="{312A1800-ED07-42D7-B7C1-E2A49BB4A638}" srcOrd="1" destOrd="0" parTransId="{9592310D-8342-48DA-AD86-F6412F29F01C}" sibTransId="{8951731D-ACE5-4230-A79E-F1FCF90162FB}"/>
    <dgm:cxn modelId="{7C2180B4-8CED-47FF-8CDA-5C45E5B7F3AD}" srcId="{EEF79518-50B4-4C0F-8D30-656AF26BA113}" destId="{519EA6EE-6C75-4BDE-BE17-971479725ED9}" srcOrd="2" destOrd="0" parTransId="{2ACFCA3D-672E-4427-A878-F427135A3FD5}" sibTransId="{C59B3984-801D-4349-B28F-02B9389E71EC}"/>
    <dgm:cxn modelId="{4AEC05CA-A362-49AE-8957-7CC5EFEC9776}" type="presOf" srcId="{312A1800-ED07-42D7-B7C1-E2A49BB4A638}" destId="{ACBEF38D-1995-4646-AAD3-B34B16D07E7A}" srcOrd="0" destOrd="0" presId="urn:microsoft.com/office/officeart/2018/2/layout/IconVerticalSolidList"/>
    <dgm:cxn modelId="{BAF007F2-C6FE-4DF2-AF3F-E1E9CE40DA2F}" srcId="{C3202317-9114-4D15-B253-705B721EE51B}" destId="{9ECA26EB-E766-4FF0-B91F-4CD8DFE4BD0E}" srcOrd="0" destOrd="0" parTransId="{89136348-0C3C-4C3C-B149-D64501B45C7E}" sibTransId="{8DC3A3EB-3283-4769-8026-9DBA2F757380}"/>
    <dgm:cxn modelId="{78D760FC-0F29-4C9A-B467-53CEDD8AA36A}" type="presParOf" srcId="{7535E916-9D14-4440-93A6-1C20A8F91DCC}" destId="{C31A0413-6150-4D44-A374-18B93EF22633}" srcOrd="0" destOrd="0" presId="urn:microsoft.com/office/officeart/2018/2/layout/IconVerticalSolidList"/>
    <dgm:cxn modelId="{E7618AB3-753C-4DD6-A70E-C096FEFEC3B6}" type="presParOf" srcId="{C31A0413-6150-4D44-A374-18B93EF22633}" destId="{16A03738-2FB2-4E6E-8FA8-ECB90CEF79B5}" srcOrd="0" destOrd="0" presId="urn:microsoft.com/office/officeart/2018/2/layout/IconVerticalSolidList"/>
    <dgm:cxn modelId="{71C21659-B9E2-4F8D-9CE2-4CD49A2B5214}" type="presParOf" srcId="{C31A0413-6150-4D44-A374-18B93EF22633}" destId="{3321DBFC-3BF5-41C5-97A2-40C9FA0E1BCE}" srcOrd="1" destOrd="0" presId="urn:microsoft.com/office/officeart/2018/2/layout/IconVerticalSolidList"/>
    <dgm:cxn modelId="{3DBD45FC-CE72-4220-82EC-5C7055128335}" type="presParOf" srcId="{C31A0413-6150-4D44-A374-18B93EF22633}" destId="{D9AEF597-0880-4192-907F-D02A40703038}" srcOrd="2" destOrd="0" presId="urn:microsoft.com/office/officeart/2018/2/layout/IconVerticalSolidList"/>
    <dgm:cxn modelId="{DC50B8D0-1795-4D00-A21B-A84958D032F3}" type="presParOf" srcId="{C31A0413-6150-4D44-A374-18B93EF22633}" destId="{362FB9C0-5B83-490B-B146-675C47041D15}" srcOrd="3" destOrd="0" presId="urn:microsoft.com/office/officeart/2018/2/layout/IconVerticalSolidList"/>
    <dgm:cxn modelId="{5722EA9A-D977-4305-9D97-C2B139328B65}" type="presParOf" srcId="{7535E916-9D14-4440-93A6-1C20A8F91DCC}" destId="{2ABC8EA3-7A6A-4955-9E1B-8EE485EEBF32}" srcOrd="1" destOrd="0" presId="urn:microsoft.com/office/officeart/2018/2/layout/IconVerticalSolidList"/>
    <dgm:cxn modelId="{9093BFFC-009A-48A9-B029-CCA489380BA3}" type="presParOf" srcId="{7535E916-9D14-4440-93A6-1C20A8F91DCC}" destId="{80E17694-1AC7-4210-96E5-AE37F9079367}" srcOrd="2" destOrd="0" presId="urn:microsoft.com/office/officeart/2018/2/layout/IconVerticalSolidList"/>
    <dgm:cxn modelId="{2954A453-CB19-4389-A572-0EBB9092BDAB}" type="presParOf" srcId="{80E17694-1AC7-4210-96E5-AE37F9079367}" destId="{0CB9B174-C701-418B-ACB6-C14AF3656103}" srcOrd="0" destOrd="0" presId="urn:microsoft.com/office/officeart/2018/2/layout/IconVerticalSolidList"/>
    <dgm:cxn modelId="{F8DE0E07-E37C-4C68-BE54-834180587696}" type="presParOf" srcId="{80E17694-1AC7-4210-96E5-AE37F9079367}" destId="{CEA47E2E-E154-4420-A909-BD5D964FE506}" srcOrd="1" destOrd="0" presId="urn:microsoft.com/office/officeart/2018/2/layout/IconVerticalSolidList"/>
    <dgm:cxn modelId="{7B37EBD8-F52E-4BA5-839C-86FAE6B1485D}" type="presParOf" srcId="{80E17694-1AC7-4210-96E5-AE37F9079367}" destId="{B8AB8BB4-3E81-4B31-9F79-E5FC1FFB72BF}" srcOrd="2" destOrd="0" presId="urn:microsoft.com/office/officeart/2018/2/layout/IconVerticalSolidList"/>
    <dgm:cxn modelId="{5F8CE7B9-8254-4521-A72C-CDB458300538}" type="presParOf" srcId="{80E17694-1AC7-4210-96E5-AE37F9079367}" destId="{ACBEF38D-1995-4646-AAD3-B34B16D07E7A}" srcOrd="3" destOrd="0" presId="urn:microsoft.com/office/officeart/2018/2/layout/IconVerticalSolidList"/>
    <dgm:cxn modelId="{00B42025-78DF-4A48-9BCC-1B83D737A42F}" type="presParOf" srcId="{7535E916-9D14-4440-93A6-1C20A8F91DCC}" destId="{70D8E11A-E84E-4757-B72B-A075251708AE}" srcOrd="3" destOrd="0" presId="urn:microsoft.com/office/officeart/2018/2/layout/IconVerticalSolidList"/>
    <dgm:cxn modelId="{F3534D6A-B68F-415A-8FB5-1C2621668D95}" type="presParOf" srcId="{7535E916-9D14-4440-93A6-1C20A8F91DCC}" destId="{8D43BFB8-4AC3-40A7-954F-1BB4AD07E0D2}" srcOrd="4" destOrd="0" presId="urn:microsoft.com/office/officeart/2018/2/layout/IconVerticalSolidList"/>
    <dgm:cxn modelId="{B5EBFC49-B6BA-4A7A-8B86-691ADCA30A29}" type="presParOf" srcId="{8D43BFB8-4AC3-40A7-954F-1BB4AD07E0D2}" destId="{CA29F775-B5E7-4D35-9B0C-2DEA20FDA475}" srcOrd="0" destOrd="0" presId="urn:microsoft.com/office/officeart/2018/2/layout/IconVerticalSolidList"/>
    <dgm:cxn modelId="{4696D4BE-2373-498E-A2C9-7EF21EFCCC68}" type="presParOf" srcId="{8D43BFB8-4AC3-40A7-954F-1BB4AD07E0D2}" destId="{ED6E22F8-3271-4DE6-8AEA-2D8194574DEA}" srcOrd="1" destOrd="0" presId="urn:microsoft.com/office/officeart/2018/2/layout/IconVerticalSolidList"/>
    <dgm:cxn modelId="{44E74418-F4EA-44FC-85A5-E672F54B5DAB}" type="presParOf" srcId="{8D43BFB8-4AC3-40A7-954F-1BB4AD07E0D2}" destId="{649A26FF-A57D-4CFC-8DBF-9AD53962112C}" srcOrd="2" destOrd="0" presId="urn:microsoft.com/office/officeart/2018/2/layout/IconVerticalSolidList"/>
    <dgm:cxn modelId="{CA817B55-2528-4F74-BBB3-7970BB150E6B}" type="presParOf" srcId="{8D43BFB8-4AC3-40A7-954F-1BB4AD07E0D2}" destId="{1F3BAB89-4BA9-4D2C-B866-DDF75E98640B}" srcOrd="3" destOrd="0" presId="urn:microsoft.com/office/officeart/2018/2/layout/IconVerticalSolidList"/>
    <dgm:cxn modelId="{488FE724-35E6-4A20-B698-E9C3F1804617}" type="presParOf" srcId="{7535E916-9D14-4440-93A6-1C20A8F91DCC}" destId="{0435DFD0-6E91-46C3-9228-E74149A051B4}" srcOrd="5" destOrd="0" presId="urn:microsoft.com/office/officeart/2018/2/layout/IconVerticalSolidList"/>
    <dgm:cxn modelId="{C9DEDA25-4E98-4B06-8E77-B023B7567D20}" type="presParOf" srcId="{7535E916-9D14-4440-93A6-1C20A8F91DCC}" destId="{D62FDAE8-7C22-474A-80C8-555C80295C0F}" srcOrd="6" destOrd="0" presId="urn:microsoft.com/office/officeart/2018/2/layout/IconVerticalSolidList"/>
    <dgm:cxn modelId="{2206D0EA-2D3D-4109-B878-34FD73ACE2B5}" type="presParOf" srcId="{D62FDAE8-7C22-474A-80C8-555C80295C0F}" destId="{7BBB57AB-3439-4EF8-A330-E842B1671577}" srcOrd="0" destOrd="0" presId="urn:microsoft.com/office/officeart/2018/2/layout/IconVerticalSolidList"/>
    <dgm:cxn modelId="{F01BF3B6-CA86-4F58-827D-F25CC0EB9F33}" type="presParOf" srcId="{D62FDAE8-7C22-474A-80C8-555C80295C0F}" destId="{D66861ED-6F4E-4178-A6CA-A95CB8C758B0}" srcOrd="1" destOrd="0" presId="urn:microsoft.com/office/officeart/2018/2/layout/IconVerticalSolidList"/>
    <dgm:cxn modelId="{D3AF37B5-9B7D-4C39-9983-8E71BB8909B5}" type="presParOf" srcId="{D62FDAE8-7C22-474A-80C8-555C80295C0F}" destId="{3A0833C8-F866-488C-8BC3-89A0D5CE7F67}" srcOrd="2" destOrd="0" presId="urn:microsoft.com/office/officeart/2018/2/layout/IconVerticalSolidList"/>
    <dgm:cxn modelId="{069BC7C9-E659-4060-AF0A-618CAAC9413C}" type="presParOf" srcId="{D62FDAE8-7C22-474A-80C8-555C80295C0F}" destId="{FB24C46C-B98F-44FE-8656-5E169BEFBB14}" srcOrd="3" destOrd="0" presId="urn:microsoft.com/office/officeart/2018/2/layout/IconVerticalSolidList"/>
    <dgm:cxn modelId="{E015E27B-AB09-4075-93DB-7A1C7C43B9E1}" type="presParOf" srcId="{D62FDAE8-7C22-474A-80C8-555C80295C0F}" destId="{CAD90A1A-B6D5-4F89-9EB9-DD6C4E593EE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7C8ED5-6118-4F37-BBB3-2A41CADC39F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2DD9180-D943-4E5C-B476-EA5309743FB5}">
      <dgm:prSet/>
      <dgm:spPr/>
      <dgm:t>
        <a:bodyPr/>
        <a:lstStyle/>
        <a:p>
          <a:r>
            <a:rPr lang="en-US"/>
            <a:t>To handle imbalance of classes Balanced accuracy score was used</a:t>
          </a:r>
        </a:p>
      </dgm:t>
    </dgm:pt>
    <dgm:pt modelId="{4B110FB9-B44A-4FB4-ABAE-879DC9DC0921}" type="parTrans" cxnId="{4EBA4A93-2398-4645-8D50-0EF901808204}">
      <dgm:prSet/>
      <dgm:spPr/>
      <dgm:t>
        <a:bodyPr/>
        <a:lstStyle/>
        <a:p>
          <a:endParaRPr lang="en-US"/>
        </a:p>
      </dgm:t>
    </dgm:pt>
    <dgm:pt modelId="{70756F06-F539-45DD-8C62-1158A207AA15}" type="sibTrans" cxnId="{4EBA4A93-2398-4645-8D50-0EF901808204}">
      <dgm:prSet/>
      <dgm:spPr/>
      <dgm:t>
        <a:bodyPr/>
        <a:lstStyle/>
        <a:p>
          <a:endParaRPr lang="en-US"/>
        </a:p>
      </dgm:t>
    </dgm:pt>
    <dgm:pt modelId="{779F48CD-37D5-4202-8218-8551A49D827F}">
      <dgm:prSet/>
      <dgm:spPr/>
      <dgm:t>
        <a:bodyPr/>
        <a:lstStyle/>
        <a:p>
          <a:r>
            <a:rPr lang="en-US"/>
            <a:t>Balanced accuracy is calculated as the average of the proportion corrects of each class individually.</a:t>
          </a:r>
        </a:p>
      </dgm:t>
    </dgm:pt>
    <dgm:pt modelId="{22BFAC92-F072-47BF-8A64-DEE8B5B77B00}" type="parTrans" cxnId="{B7CA5B01-2345-44F7-9FD3-DC0154B504AD}">
      <dgm:prSet/>
      <dgm:spPr/>
      <dgm:t>
        <a:bodyPr/>
        <a:lstStyle/>
        <a:p>
          <a:endParaRPr lang="en-US"/>
        </a:p>
      </dgm:t>
    </dgm:pt>
    <dgm:pt modelId="{192A36E8-4D53-4669-BA26-0D43DE0FFC03}" type="sibTrans" cxnId="{B7CA5B01-2345-44F7-9FD3-DC0154B504AD}">
      <dgm:prSet/>
      <dgm:spPr/>
      <dgm:t>
        <a:bodyPr/>
        <a:lstStyle/>
        <a:p>
          <a:endParaRPr lang="en-US"/>
        </a:p>
      </dgm:t>
    </dgm:pt>
    <dgm:pt modelId="{8A10946D-2487-41D9-8C45-5BCEE266A25A}" type="pres">
      <dgm:prSet presAssocID="{707C8ED5-6118-4F37-BBB3-2A41CADC39FE}" presName="root" presStyleCnt="0">
        <dgm:presLayoutVars>
          <dgm:dir/>
          <dgm:resizeHandles val="exact"/>
        </dgm:presLayoutVars>
      </dgm:prSet>
      <dgm:spPr/>
    </dgm:pt>
    <dgm:pt modelId="{92444314-DF92-4303-AA41-CCFCB25B4B6F}" type="pres">
      <dgm:prSet presAssocID="{707C8ED5-6118-4F37-BBB3-2A41CADC39FE}" presName="container" presStyleCnt="0">
        <dgm:presLayoutVars>
          <dgm:dir/>
          <dgm:resizeHandles val="exact"/>
        </dgm:presLayoutVars>
      </dgm:prSet>
      <dgm:spPr/>
    </dgm:pt>
    <dgm:pt modelId="{392D726D-43AF-489E-81BC-FF5646E38FB0}" type="pres">
      <dgm:prSet presAssocID="{62DD9180-D943-4E5C-B476-EA5309743FB5}" presName="compNode" presStyleCnt="0"/>
      <dgm:spPr/>
    </dgm:pt>
    <dgm:pt modelId="{8F8CC0D1-40F5-4260-8F98-19037A52E811}" type="pres">
      <dgm:prSet presAssocID="{62DD9180-D943-4E5C-B476-EA5309743FB5}" presName="iconBgRect" presStyleLbl="bgShp" presStyleIdx="0" presStyleCnt="2"/>
      <dgm:spPr/>
    </dgm:pt>
    <dgm:pt modelId="{76EBB762-F9B5-48DE-BB1F-735D9CD14C4A}" type="pres">
      <dgm:prSet presAssocID="{62DD9180-D943-4E5C-B476-EA5309743FB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0ACEDC0C-F545-4835-B4A7-DF3DAC563B96}" type="pres">
      <dgm:prSet presAssocID="{62DD9180-D943-4E5C-B476-EA5309743FB5}" presName="spaceRect" presStyleCnt="0"/>
      <dgm:spPr/>
    </dgm:pt>
    <dgm:pt modelId="{D19511D1-7AF0-49B9-9D39-56514C37A844}" type="pres">
      <dgm:prSet presAssocID="{62DD9180-D943-4E5C-B476-EA5309743FB5}" presName="textRect" presStyleLbl="revTx" presStyleIdx="0" presStyleCnt="2">
        <dgm:presLayoutVars>
          <dgm:chMax val="1"/>
          <dgm:chPref val="1"/>
        </dgm:presLayoutVars>
      </dgm:prSet>
      <dgm:spPr/>
    </dgm:pt>
    <dgm:pt modelId="{7BF1A7C9-AABA-4E5E-BAC8-0C1A16210882}" type="pres">
      <dgm:prSet presAssocID="{70756F06-F539-45DD-8C62-1158A207AA15}" presName="sibTrans" presStyleLbl="sibTrans2D1" presStyleIdx="0" presStyleCnt="0"/>
      <dgm:spPr/>
    </dgm:pt>
    <dgm:pt modelId="{FA74735C-744C-4D4D-AA03-698CFAF19F6D}" type="pres">
      <dgm:prSet presAssocID="{779F48CD-37D5-4202-8218-8551A49D827F}" presName="compNode" presStyleCnt="0"/>
      <dgm:spPr/>
    </dgm:pt>
    <dgm:pt modelId="{77FD0A0C-66E3-42C6-A4E0-B83B91FA857C}" type="pres">
      <dgm:prSet presAssocID="{779F48CD-37D5-4202-8218-8551A49D827F}" presName="iconBgRect" presStyleLbl="bgShp" presStyleIdx="1" presStyleCnt="2"/>
      <dgm:spPr/>
    </dgm:pt>
    <dgm:pt modelId="{446CFEFC-B795-4EF8-BBF0-4EF974472C29}" type="pres">
      <dgm:prSet presAssocID="{779F48CD-37D5-4202-8218-8551A49D827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DAF16055-31E7-4DCD-804A-01770DC4D231}" type="pres">
      <dgm:prSet presAssocID="{779F48CD-37D5-4202-8218-8551A49D827F}" presName="spaceRect" presStyleCnt="0"/>
      <dgm:spPr/>
    </dgm:pt>
    <dgm:pt modelId="{D65013D6-E6EC-46CB-838B-8B42429BDF9A}" type="pres">
      <dgm:prSet presAssocID="{779F48CD-37D5-4202-8218-8551A49D827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7CA5B01-2345-44F7-9FD3-DC0154B504AD}" srcId="{707C8ED5-6118-4F37-BBB3-2A41CADC39FE}" destId="{779F48CD-37D5-4202-8218-8551A49D827F}" srcOrd="1" destOrd="0" parTransId="{22BFAC92-F072-47BF-8A64-DEE8B5B77B00}" sibTransId="{192A36E8-4D53-4669-BA26-0D43DE0FFC03}"/>
    <dgm:cxn modelId="{B1710429-FB56-49D1-AF65-A5EF6EBEAA94}" type="presOf" srcId="{62DD9180-D943-4E5C-B476-EA5309743FB5}" destId="{D19511D1-7AF0-49B9-9D39-56514C37A844}" srcOrd="0" destOrd="0" presId="urn:microsoft.com/office/officeart/2018/2/layout/IconCircleList"/>
    <dgm:cxn modelId="{08D82E5B-1196-447A-98E0-A2153F0EF0C5}" type="presOf" srcId="{707C8ED5-6118-4F37-BBB3-2A41CADC39FE}" destId="{8A10946D-2487-41D9-8C45-5BCEE266A25A}" srcOrd="0" destOrd="0" presId="urn:microsoft.com/office/officeart/2018/2/layout/IconCircleList"/>
    <dgm:cxn modelId="{4EBA4A93-2398-4645-8D50-0EF901808204}" srcId="{707C8ED5-6118-4F37-BBB3-2A41CADC39FE}" destId="{62DD9180-D943-4E5C-B476-EA5309743FB5}" srcOrd="0" destOrd="0" parTransId="{4B110FB9-B44A-4FB4-ABAE-879DC9DC0921}" sibTransId="{70756F06-F539-45DD-8C62-1158A207AA15}"/>
    <dgm:cxn modelId="{FFA1E1A9-0CC6-440F-9B4E-E429B042DFED}" type="presOf" srcId="{70756F06-F539-45DD-8C62-1158A207AA15}" destId="{7BF1A7C9-AABA-4E5E-BAC8-0C1A16210882}" srcOrd="0" destOrd="0" presId="urn:microsoft.com/office/officeart/2018/2/layout/IconCircleList"/>
    <dgm:cxn modelId="{92C5F1CE-A658-40E5-A7F2-D8C65AAD0F87}" type="presOf" srcId="{779F48CD-37D5-4202-8218-8551A49D827F}" destId="{D65013D6-E6EC-46CB-838B-8B42429BDF9A}" srcOrd="0" destOrd="0" presId="urn:microsoft.com/office/officeart/2018/2/layout/IconCircleList"/>
    <dgm:cxn modelId="{2FD48708-186F-44F4-9B8C-BAA893AD165F}" type="presParOf" srcId="{8A10946D-2487-41D9-8C45-5BCEE266A25A}" destId="{92444314-DF92-4303-AA41-CCFCB25B4B6F}" srcOrd="0" destOrd="0" presId="urn:microsoft.com/office/officeart/2018/2/layout/IconCircleList"/>
    <dgm:cxn modelId="{9EA084E4-C698-4826-A75D-75A4CA5E4EAC}" type="presParOf" srcId="{92444314-DF92-4303-AA41-CCFCB25B4B6F}" destId="{392D726D-43AF-489E-81BC-FF5646E38FB0}" srcOrd="0" destOrd="0" presId="urn:microsoft.com/office/officeart/2018/2/layout/IconCircleList"/>
    <dgm:cxn modelId="{3298376E-6073-45F9-AA63-98A7438F12EE}" type="presParOf" srcId="{392D726D-43AF-489E-81BC-FF5646E38FB0}" destId="{8F8CC0D1-40F5-4260-8F98-19037A52E811}" srcOrd="0" destOrd="0" presId="urn:microsoft.com/office/officeart/2018/2/layout/IconCircleList"/>
    <dgm:cxn modelId="{163AA71D-4258-4DFE-906A-EC8E15FD3707}" type="presParOf" srcId="{392D726D-43AF-489E-81BC-FF5646E38FB0}" destId="{76EBB762-F9B5-48DE-BB1F-735D9CD14C4A}" srcOrd="1" destOrd="0" presId="urn:microsoft.com/office/officeart/2018/2/layout/IconCircleList"/>
    <dgm:cxn modelId="{F591C5AE-8DC8-46B0-8759-31609FF87D2E}" type="presParOf" srcId="{392D726D-43AF-489E-81BC-FF5646E38FB0}" destId="{0ACEDC0C-F545-4835-B4A7-DF3DAC563B96}" srcOrd="2" destOrd="0" presId="urn:microsoft.com/office/officeart/2018/2/layout/IconCircleList"/>
    <dgm:cxn modelId="{293FD042-C315-4FD5-ABCB-FAA55EC43853}" type="presParOf" srcId="{392D726D-43AF-489E-81BC-FF5646E38FB0}" destId="{D19511D1-7AF0-49B9-9D39-56514C37A844}" srcOrd="3" destOrd="0" presId="urn:microsoft.com/office/officeart/2018/2/layout/IconCircleList"/>
    <dgm:cxn modelId="{36AC5233-00A5-4E5A-A6DE-83BF280A6D44}" type="presParOf" srcId="{92444314-DF92-4303-AA41-CCFCB25B4B6F}" destId="{7BF1A7C9-AABA-4E5E-BAC8-0C1A16210882}" srcOrd="1" destOrd="0" presId="urn:microsoft.com/office/officeart/2018/2/layout/IconCircleList"/>
    <dgm:cxn modelId="{95768005-2A45-449B-B5B3-D0DC241F4E52}" type="presParOf" srcId="{92444314-DF92-4303-AA41-CCFCB25B4B6F}" destId="{FA74735C-744C-4D4D-AA03-698CFAF19F6D}" srcOrd="2" destOrd="0" presId="urn:microsoft.com/office/officeart/2018/2/layout/IconCircleList"/>
    <dgm:cxn modelId="{33FC8BBB-43DA-45FF-AB4D-B0426289C6FF}" type="presParOf" srcId="{FA74735C-744C-4D4D-AA03-698CFAF19F6D}" destId="{77FD0A0C-66E3-42C6-A4E0-B83B91FA857C}" srcOrd="0" destOrd="0" presId="urn:microsoft.com/office/officeart/2018/2/layout/IconCircleList"/>
    <dgm:cxn modelId="{A9A3C469-D4D8-4854-A5A8-06C2FD0669EC}" type="presParOf" srcId="{FA74735C-744C-4D4D-AA03-698CFAF19F6D}" destId="{446CFEFC-B795-4EF8-BBF0-4EF974472C29}" srcOrd="1" destOrd="0" presId="urn:microsoft.com/office/officeart/2018/2/layout/IconCircleList"/>
    <dgm:cxn modelId="{E9931F98-9025-4ABC-A434-76524576143C}" type="presParOf" srcId="{FA74735C-744C-4D4D-AA03-698CFAF19F6D}" destId="{DAF16055-31E7-4DCD-804A-01770DC4D231}" srcOrd="2" destOrd="0" presId="urn:microsoft.com/office/officeart/2018/2/layout/IconCircleList"/>
    <dgm:cxn modelId="{9B698FC0-AAF6-433D-AAF8-31371CF0EBB3}" type="presParOf" srcId="{FA74735C-744C-4D4D-AA03-698CFAF19F6D}" destId="{D65013D6-E6EC-46CB-838B-8B42429BDF9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59F437-FBFE-4A87-A9A9-DB5C9400244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31FB94F-1368-4A73-B9E6-C3C4BC4071C0}">
      <dgm:prSet/>
      <dgm:spPr/>
      <dgm:t>
        <a:bodyPr/>
        <a:lstStyle/>
        <a:p>
          <a:r>
            <a:rPr lang="en-US"/>
            <a:t>Two models were uses:-</a:t>
          </a:r>
        </a:p>
      </dgm:t>
    </dgm:pt>
    <dgm:pt modelId="{E918E9A7-E9C0-4621-A835-1C71D9C29154}" type="parTrans" cxnId="{252C4CC5-E52C-4CDC-A910-479C9FC1C635}">
      <dgm:prSet/>
      <dgm:spPr/>
      <dgm:t>
        <a:bodyPr/>
        <a:lstStyle/>
        <a:p>
          <a:endParaRPr lang="en-US"/>
        </a:p>
      </dgm:t>
    </dgm:pt>
    <dgm:pt modelId="{C0E2D190-7AFC-437F-87A6-B235AD4F5B76}" type="sibTrans" cxnId="{252C4CC5-E52C-4CDC-A910-479C9FC1C635}">
      <dgm:prSet/>
      <dgm:spPr/>
      <dgm:t>
        <a:bodyPr/>
        <a:lstStyle/>
        <a:p>
          <a:endParaRPr lang="en-US"/>
        </a:p>
      </dgm:t>
    </dgm:pt>
    <dgm:pt modelId="{E7D45A6F-0B34-4424-87E3-1B4E762FA81F}">
      <dgm:prSet/>
      <dgm:spPr/>
      <dgm:t>
        <a:bodyPr/>
        <a:lstStyle/>
        <a:p>
          <a:r>
            <a:rPr lang="en-US"/>
            <a:t>Gradient boosted tree implemented with LightGBM</a:t>
          </a:r>
        </a:p>
      </dgm:t>
    </dgm:pt>
    <dgm:pt modelId="{33104B1C-B059-4C21-BD31-E9D48CE732E4}" type="parTrans" cxnId="{E9C96165-D12A-4A2B-B7CE-37B3B0F8FEC4}">
      <dgm:prSet/>
      <dgm:spPr/>
      <dgm:t>
        <a:bodyPr/>
        <a:lstStyle/>
        <a:p>
          <a:endParaRPr lang="en-US"/>
        </a:p>
      </dgm:t>
    </dgm:pt>
    <dgm:pt modelId="{6080FA6A-90D7-469D-AE4E-889AFDEB4C22}" type="sibTrans" cxnId="{E9C96165-D12A-4A2B-B7CE-37B3B0F8FEC4}">
      <dgm:prSet/>
      <dgm:spPr/>
      <dgm:t>
        <a:bodyPr/>
        <a:lstStyle/>
        <a:p>
          <a:endParaRPr lang="en-US"/>
        </a:p>
      </dgm:t>
    </dgm:pt>
    <dgm:pt modelId="{CEF292EA-4D4A-4983-9F72-8B7E50CB8C03}">
      <dgm:prSet/>
      <dgm:spPr/>
      <dgm:t>
        <a:bodyPr/>
        <a:lstStyle/>
        <a:p>
          <a:r>
            <a:rPr lang="en-US"/>
            <a:t>Deep Neural Network implemented with Keras</a:t>
          </a:r>
        </a:p>
      </dgm:t>
    </dgm:pt>
    <dgm:pt modelId="{8E40812F-7805-471F-8ED1-A9FBD8329B16}" type="parTrans" cxnId="{94518339-D909-45F1-A63E-6BBAD95371E1}">
      <dgm:prSet/>
      <dgm:spPr/>
      <dgm:t>
        <a:bodyPr/>
        <a:lstStyle/>
        <a:p>
          <a:endParaRPr lang="en-US"/>
        </a:p>
      </dgm:t>
    </dgm:pt>
    <dgm:pt modelId="{9C3D3539-6B85-4DE2-AC32-C4C69BD33FF9}" type="sibTrans" cxnId="{94518339-D909-45F1-A63E-6BBAD95371E1}">
      <dgm:prSet/>
      <dgm:spPr/>
      <dgm:t>
        <a:bodyPr/>
        <a:lstStyle/>
        <a:p>
          <a:endParaRPr lang="en-US"/>
        </a:p>
      </dgm:t>
    </dgm:pt>
    <dgm:pt modelId="{482DAD75-FB93-4D83-BBBD-9015DC51B860}">
      <dgm:prSet/>
      <dgm:spPr/>
      <dgm:t>
        <a:bodyPr/>
        <a:lstStyle/>
        <a:p>
          <a:r>
            <a:rPr lang="en-US"/>
            <a:t>Hyper-parameters For each models were optimized using Bayesian optimization</a:t>
          </a:r>
        </a:p>
      </dgm:t>
    </dgm:pt>
    <dgm:pt modelId="{512F66AA-8E4C-4141-ACA6-BE80280C6917}" type="parTrans" cxnId="{2C119D69-D16D-44AA-A8A5-D94EA38485DC}">
      <dgm:prSet/>
      <dgm:spPr/>
      <dgm:t>
        <a:bodyPr/>
        <a:lstStyle/>
        <a:p>
          <a:endParaRPr lang="en-US"/>
        </a:p>
      </dgm:t>
    </dgm:pt>
    <dgm:pt modelId="{325DB6C1-B67C-4F20-BB03-2856411B1E22}" type="sibTrans" cxnId="{2C119D69-D16D-44AA-A8A5-D94EA38485DC}">
      <dgm:prSet/>
      <dgm:spPr/>
      <dgm:t>
        <a:bodyPr/>
        <a:lstStyle/>
        <a:p>
          <a:endParaRPr lang="en-US"/>
        </a:p>
      </dgm:t>
    </dgm:pt>
    <dgm:pt modelId="{B1B6C618-5A0C-4C6A-91E5-BD31464E6ABE}">
      <dgm:prSet/>
      <dgm:spPr/>
      <dgm:t>
        <a:bodyPr/>
        <a:lstStyle/>
        <a:p>
          <a:r>
            <a:rPr lang="en-US"/>
            <a:t>The models were evaluated on all 3 three feature sets.</a:t>
          </a:r>
        </a:p>
      </dgm:t>
    </dgm:pt>
    <dgm:pt modelId="{C0D18C12-04ED-40BB-B79E-4423FA97F7B2}" type="parTrans" cxnId="{7705EF6B-FCA1-4791-980E-515E49E5E2E6}">
      <dgm:prSet/>
      <dgm:spPr/>
      <dgm:t>
        <a:bodyPr/>
        <a:lstStyle/>
        <a:p>
          <a:endParaRPr lang="en-US"/>
        </a:p>
      </dgm:t>
    </dgm:pt>
    <dgm:pt modelId="{E42895F9-75FD-47A1-AB9F-F5820DD34EE6}" type="sibTrans" cxnId="{7705EF6B-FCA1-4791-980E-515E49E5E2E6}">
      <dgm:prSet/>
      <dgm:spPr/>
      <dgm:t>
        <a:bodyPr/>
        <a:lstStyle/>
        <a:p>
          <a:endParaRPr lang="en-US"/>
        </a:p>
      </dgm:t>
    </dgm:pt>
    <dgm:pt modelId="{776BE1EF-33C5-4342-AE2F-2207DB4B20B1}" type="pres">
      <dgm:prSet presAssocID="{1859F437-FBFE-4A87-A9A9-DB5C94002442}" presName="linear" presStyleCnt="0">
        <dgm:presLayoutVars>
          <dgm:animLvl val="lvl"/>
          <dgm:resizeHandles val="exact"/>
        </dgm:presLayoutVars>
      </dgm:prSet>
      <dgm:spPr/>
    </dgm:pt>
    <dgm:pt modelId="{E19D547A-7FE9-4B59-88D2-1BDE4D44F3B6}" type="pres">
      <dgm:prSet presAssocID="{E31FB94F-1368-4A73-B9E6-C3C4BC4071C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9072C81-CF9C-4578-87A6-7C7FFD114F87}" type="pres">
      <dgm:prSet presAssocID="{E31FB94F-1368-4A73-B9E6-C3C4BC4071C0}" presName="childText" presStyleLbl="revTx" presStyleIdx="0" presStyleCnt="1">
        <dgm:presLayoutVars>
          <dgm:bulletEnabled val="1"/>
        </dgm:presLayoutVars>
      </dgm:prSet>
      <dgm:spPr/>
    </dgm:pt>
    <dgm:pt modelId="{79823A32-39D6-4C61-959D-52E5DC9C7961}" type="pres">
      <dgm:prSet presAssocID="{482DAD75-FB93-4D83-BBBD-9015DC51B86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9454FDC-1F55-4B1D-82B8-5792163F2F5A}" type="pres">
      <dgm:prSet presAssocID="{325DB6C1-B67C-4F20-BB03-2856411B1E22}" presName="spacer" presStyleCnt="0"/>
      <dgm:spPr/>
    </dgm:pt>
    <dgm:pt modelId="{F8948C76-3547-4F28-A635-A404853E7610}" type="pres">
      <dgm:prSet presAssocID="{B1B6C618-5A0C-4C6A-91E5-BD31464E6AB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294E80C-22AF-4B99-8EC9-D5F7F70BDF90}" type="presOf" srcId="{B1B6C618-5A0C-4C6A-91E5-BD31464E6ABE}" destId="{F8948C76-3547-4F28-A635-A404853E7610}" srcOrd="0" destOrd="0" presId="urn:microsoft.com/office/officeart/2005/8/layout/vList2"/>
    <dgm:cxn modelId="{834BC40D-081E-4B8F-9B53-1D160E333229}" type="presOf" srcId="{E7D45A6F-0B34-4424-87E3-1B4E762FA81F}" destId="{F9072C81-CF9C-4578-87A6-7C7FFD114F87}" srcOrd="0" destOrd="0" presId="urn:microsoft.com/office/officeart/2005/8/layout/vList2"/>
    <dgm:cxn modelId="{13017A15-3B65-4FAF-A49B-D15AD0AD362E}" type="presOf" srcId="{E31FB94F-1368-4A73-B9E6-C3C4BC4071C0}" destId="{E19D547A-7FE9-4B59-88D2-1BDE4D44F3B6}" srcOrd="0" destOrd="0" presId="urn:microsoft.com/office/officeart/2005/8/layout/vList2"/>
    <dgm:cxn modelId="{94518339-D909-45F1-A63E-6BBAD95371E1}" srcId="{E31FB94F-1368-4A73-B9E6-C3C4BC4071C0}" destId="{CEF292EA-4D4A-4983-9F72-8B7E50CB8C03}" srcOrd="1" destOrd="0" parTransId="{8E40812F-7805-471F-8ED1-A9FBD8329B16}" sibTransId="{9C3D3539-6B85-4DE2-AC32-C4C69BD33FF9}"/>
    <dgm:cxn modelId="{E9C96165-D12A-4A2B-B7CE-37B3B0F8FEC4}" srcId="{E31FB94F-1368-4A73-B9E6-C3C4BC4071C0}" destId="{E7D45A6F-0B34-4424-87E3-1B4E762FA81F}" srcOrd="0" destOrd="0" parTransId="{33104B1C-B059-4C21-BD31-E9D48CE732E4}" sibTransId="{6080FA6A-90D7-469D-AE4E-889AFDEB4C22}"/>
    <dgm:cxn modelId="{2C119D69-D16D-44AA-A8A5-D94EA38485DC}" srcId="{1859F437-FBFE-4A87-A9A9-DB5C94002442}" destId="{482DAD75-FB93-4D83-BBBD-9015DC51B860}" srcOrd="1" destOrd="0" parTransId="{512F66AA-8E4C-4141-ACA6-BE80280C6917}" sibTransId="{325DB6C1-B67C-4F20-BB03-2856411B1E22}"/>
    <dgm:cxn modelId="{7705EF6B-FCA1-4791-980E-515E49E5E2E6}" srcId="{1859F437-FBFE-4A87-A9A9-DB5C94002442}" destId="{B1B6C618-5A0C-4C6A-91E5-BD31464E6ABE}" srcOrd="2" destOrd="0" parTransId="{C0D18C12-04ED-40BB-B79E-4423FA97F7B2}" sibTransId="{E42895F9-75FD-47A1-AB9F-F5820DD34EE6}"/>
    <dgm:cxn modelId="{252C4CC5-E52C-4CDC-A910-479C9FC1C635}" srcId="{1859F437-FBFE-4A87-A9A9-DB5C94002442}" destId="{E31FB94F-1368-4A73-B9E6-C3C4BC4071C0}" srcOrd="0" destOrd="0" parTransId="{E918E9A7-E9C0-4621-A835-1C71D9C29154}" sibTransId="{C0E2D190-7AFC-437F-87A6-B235AD4F5B76}"/>
    <dgm:cxn modelId="{5C4AC4D0-6194-42D2-B9E3-D6EFDA4002D8}" type="presOf" srcId="{482DAD75-FB93-4D83-BBBD-9015DC51B860}" destId="{79823A32-39D6-4C61-959D-52E5DC9C7961}" srcOrd="0" destOrd="0" presId="urn:microsoft.com/office/officeart/2005/8/layout/vList2"/>
    <dgm:cxn modelId="{01390FD2-D829-4F88-A466-90D3E05AD3B3}" type="presOf" srcId="{1859F437-FBFE-4A87-A9A9-DB5C94002442}" destId="{776BE1EF-33C5-4342-AE2F-2207DB4B20B1}" srcOrd="0" destOrd="0" presId="urn:microsoft.com/office/officeart/2005/8/layout/vList2"/>
    <dgm:cxn modelId="{DB7FBEDF-93A9-4BC7-B254-47BF927C4FD4}" type="presOf" srcId="{CEF292EA-4D4A-4983-9F72-8B7E50CB8C03}" destId="{F9072C81-CF9C-4578-87A6-7C7FFD114F87}" srcOrd="0" destOrd="1" presId="urn:microsoft.com/office/officeart/2005/8/layout/vList2"/>
    <dgm:cxn modelId="{D7D20B80-20D8-4855-9AB5-6C43AF077351}" type="presParOf" srcId="{776BE1EF-33C5-4342-AE2F-2207DB4B20B1}" destId="{E19D547A-7FE9-4B59-88D2-1BDE4D44F3B6}" srcOrd="0" destOrd="0" presId="urn:microsoft.com/office/officeart/2005/8/layout/vList2"/>
    <dgm:cxn modelId="{EE6B5AE6-9ABE-45D7-99D1-FF68512E2268}" type="presParOf" srcId="{776BE1EF-33C5-4342-AE2F-2207DB4B20B1}" destId="{F9072C81-CF9C-4578-87A6-7C7FFD114F87}" srcOrd="1" destOrd="0" presId="urn:microsoft.com/office/officeart/2005/8/layout/vList2"/>
    <dgm:cxn modelId="{874E2081-0584-44EF-8376-511B38B42C7F}" type="presParOf" srcId="{776BE1EF-33C5-4342-AE2F-2207DB4B20B1}" destId="{79823A32-39D6-4C61-959D-52E5DC9C7961}" srcOrd="2" destOrd="0" presId="urn:microsoft.com/office/officeart/2005/8/layout/vList2"/>
    <dgm:cxn modelId="{7132E767-B486-4863-8DD5-E02B4F923E23}" type="presParOf" srcId="{776BE1EF-33C5-4342-AE2F-2207DB4B20B1}" destId="{49454FDC-1F55-4B1D-82B8-5792163F2F5A}" srcOrd="3" destOrd="0" presId="urn:microsoft.com/office/officeart/2005/8/layout/vList2"/>
    <dgm:cxn modelId="{ED76E22C-27F8-46AB-A1DF-2257B4BC36E9}" type="presParOf" srcId="{776BE1EF-33C5-4342-AE2F-2207DB4B20B1}" destId="{F8948C76-3547-4F28-A635-A404853E761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AB6363E-5A1B-47AE-8265-CCCBFD4C893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5A8D1C6-D241-4CB9-AA61-1545B7AEE3B4}">
      <dgm:prSet/>
      <dgm:spPr/>
      <dgm:t>
        <a:bodyPr/>
        <a:lstStyle/>
        <a:p>
          <a:r>
            <a:rPr lang="en-US"/>
            <a:t>Dataset was cleaned , explored and visualized</a:t>
          </a:r>
        </a:p>
      </dgm:t>
    </dgm:pt>
    <dgm:pt modelId="{5D85B171-92F3-4116-9626-0AACAA95F6AE}" type="parTrans" cxnId="{DD4E0A76-D38A-42E1-A69F-9799AB53B229}">
      <dgm:prSet/>
      <dgm:spPr/>
      <dgm:t>
        <a:bodyPr/>
        <a:lstStyle/>
        <a:p>
          <a:endParaRPr lang="en-US"/>
        </a:p>
      </dgm:t>
    </dgm:pt>
    <dgm:pt modelId="{4F411DED-CE99-4594-85B9-D3E3A23629CA}" type="sibTrans" cxnId="{DD4E0A76-D38A-42E1-A69F-9799AB53B229}">
      <dgm:prSet/>
      <dgm:spPr/>
      <dgm:t>
        <a:bodyPr/>
        <a:lstStyle/>
        <a:p>
          <a:endParaRPr lang="en-US"/>
        </a:p>
      </dgm:t>
    </dgm:pt>
    <dgm:pt modelId="{CFFC3254-8C82-4D95-BD96-85B8B61DFCCA}">
      <dgm:prSet/>
      <dgm:spPr/>
      <dgm:t>
        <a:bodyPr/>
        <a:lstStyle/>
        <a:p>
          <a:r>
            <a:rPr lang="en-US"/>
            <a:t>Three transformations were tested and applied</a:t>
          </a:r>
        </a:p>
      </dgm:t>
    </dgm:pt>
    <dgm:pt modelId="{20580D76-BD77-4546-ADBC-5A47D715A7FF}" type="parTrans" cxnId="{EDF5CA78-8816-416C-B75F-340CDEFBF43F}">
      <dgm:prSet/>
      <dgm:spPr/>
      <dgm:t>
        <a:bodyPr/>
        <a:lstStyle/>
        <a:p>
          <a:endParaRPr lang="en-US"/>
        </a:p>
      </dgm:t>
    </dgm:pt>
    <dgm:pt modelId="{183783F9-564A-4EC3-A18D-A927F0DEE319}" type="sibTrans" cxnId="{EDF5CA78-8816-416C-B75F-340CDEFBF43F}">
      <dgm:prSet/>
      <dgm:spPr/>
      <dgm:t>
        <a:bodyPr/>
        <a:lstStyle/>
        <a:p>
          <a:endParaRPr lang="en-US"/>
        </a:p>
      </dgm:t>
    </dgm:pt>
    <dgm:pt modelId="{673B89EA-44E4-47F1-B32D-575F436A85C8}">
      <dgm:prSet/>
      <dgm:spPr/>
      <dgm:t>
        <a:bodyPr/>
        <a:lstStyle/>
        <a:p>
          <a:r>
            <a:rPr lang="en-US"/>
            <a:t>Two models were trained</a:t>
          </a:r>
        </a:p>
      </dgm:t>
    </dgm:pt>
    <dgm:pt modelId="{CDC2F591-64DC-4CE2-8D09-6D51C1729498}" type="parTrans" cxnId="{E1C32E92-9F7D-43B2-A117-F1AE116BC6F1}">
      <dgm:prSet/>
      <dgm:spPr/>
      <dgm:t>
        <a:bodyPr/>
        <a:lstStyle/>
        <a:p>
          <a:endParaRPr lang="en-US"/>
        </a:p>
      </dgm:t>
    </dgm:pt>
    <dgm:pt modelId="{C27A31B7-A92D-4B9E-A4D6-839FE74711E1}" type="sibTrans" cxnId="{E1C32E92-9F7D-43B2-A117-F1AE116BC6F1}">
      <dgm:prSet/>
      <dgm:spPr/>
      <dgm:t>
        <a:bodyPr/>
        <a:lstStyle/>
        <a:p>
          <a:endParaRPr lang="en-US"/>
        </a:p>
      </dgm:t>
    </dgm:pt>
    <dgm:pt modelId="{D394D020-DE0F-4D35-A172-9D4F58B1CD6A}">
      <dgm:prSet/>
      <dgm:spPr/>
      <dgm:t>
        <a:bodyPr/>
        <a:lstStyle/>
        <a:p>
          <a:r>
            <a:rPr lang="en-US"/>
            <a:t>Top 10 correlating features were isolated </a:t>
          </a:r>
        </a:p>
      </dgm:t>
    </dgm:pt>
    <dgm:pt modelId="{D924821F-6A53-4063-A549-999B6CE7C99E}" type="parTrans" cxnId="{CFFF0CEE-350A-45FD-97B4-009C787FD85C}">
      <dgm:prSet/>
      <dgm:spPr/>
      <dgm:t>
        <a:bodyPr/>
        <a:lstStyle/>
        <a:p>
          <a:endParaRPr lang="en-US"/>
        </a:p>
      </dgm:t>
    </dgm:pt>
    <dgm:pt modelId="{927ABDDD-987A-403E-A95C-EB5A77A9F649}" type="sibTrans" cxnId="{CFFF0CEE-350A-45FD-97B4-009C787FD85C}">
      <dgm:prSet/>
      <dgm:spPr/>
      <dgm:t>
        <a:bodyPr/>
        <a:lstStyle/>
        <a:p>
          <a:endParaRPr lang="en-US"/>
        </a:p>
      </dgm:t>
    </dgm:pt>
    <dgm:pt modelId="{87089936-26F8-4A36-A166-9D9C3DD046F1}" type="pres">
      <dgm:prSet presAssocID="{EAB6363E-5A1B-47AE-8265-CCCBFD4C8934}" presName="root" presStyleCnt="0">
        <dgm:presLayoutVars>
          <dgm:dir/>
          <dgm:resizeHandles val="exact"/>
        </dgm:presLayoutVars>
      </dgm:prSet>
      <dgm:spPr/>
    </dgm:pt>
    <dgm:pt modelId="{AAB7F8D0-0EF8-4D3F-9AB0-661DDB9C256C}" type="pres">
      <dgm:prSet presAssocID="{D5A8D1C6-D241-4CB9-AA61-1545B7AEE3B4}" presName="compNode" presStyleCnt="0"/>
      <dgm:spPr/>
    </dgm:pt>
    <dgm:pt modelId="{527DEF78-2035-43BE-8A5D-04D46ECA3F21}" type="pres">
      <dgm:prSet presAssocID="{D5A8D1C6-D241-4CB9-AA61-1545B7AEE3B4}" presName="bgRect" presStyleLbl="bgShp" presStyleIdx="0" presStyleCnt="4"/>
      <dgm:spPr/>
    </dgm:pt>
    <dgm:pt modelId="{DE7CE305-6A9C-44E5-B95C-411EAEC8FC10}" type="pres">
      <dgm:prSet presAssocID="{D5A8D1C6-D241-4CB9-AA61-1545B7AEE3B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791115A-1811-460E-9311-05166D1531A0}" type="pres">
      <dgm:prSet presAssocID="{D5A8D1C6-D241-4CB9-AA61-1545B7AEE3B4}" presName="spaceRect" presStyleCnt="0"/>
      <dgm:spPr/>
    </dgm:pt>
    <dgm:pt modelId="{9E574E57-38D5-4B81-8DBD-9A6BEA6D7C84}" type="pres">
      <dgm:prSet presAssocID="{D5A8D1C6-D241-4CB9-AA61-1545B7AEE3B4}" presName="parTx" presStyleLbl="revTx" presStyleIdx="0" presStyleCnt="4">
        <dgm:presLayoutVars>
          <dgm:chMax val="0"/>
          <dgm:chPref val="0"/>
        </dgm:presLayoutVars>
      </dgm:prSet>
      <dgm:spPr/>
    </dgm:pt>
    <dgm:pt modelId="{FCA8BA11-0238-4300-83AA-838341CB9026}" type="pres">
      <dgm:prSet presAssocID="{4F411DED-CE99-4594-85B9-D3E3A23629CA}" presName="sibTrans" presStyleCnt="0"/>
      <dgm:spPr/>
    </dgm:pt>
    <dgm:pt modelId="{3043B253-0337-42CF-9C1E-199BD19BC1DB}" type="pres">
      <dgm:prSet presAssocID="{CFFC3254-8C82-4D95-BD96-85B8B61DFCCA}" presName="compNode" presStyleCnt="0"/>
      <dgm:spPr/>
    </dgm:pt>
    <dgm:pt modelId="{0B81A232-C4CF-49AE-A864-749C79F39736}" type="pres">
      <dgm:prSet presAssocID="{CFFC3254-8C82-4D95-BD96-85B8B61DFCCA}" presName="bgRect" presStyleLbl="bgShp" presStyleIdx="1" presStyleCnt="4"/>
      <dgm:spPr/>
    </dgm:pt>
    <dgm:pt modelId="{D492CBD4-5B93-46A0-99BD-CD362CF2FCF5}" type="pres">
      <dgm:prSet presAssocID="{CFFC3254-8C82-4D95-BD96-85B8B61DFCC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7E694F24-DA4E-493C-B965-F880EE71856D}" type="pres">
      <dgm:prSet presAssocID="{CFFC3254-8C82-4D95-BD96-85B8B61DFCCA}" presName="spaceRect" presStyleCnt="0"/>
      <dgm:spPr/>
    </dgm:pt>
    <dgm:pt modelId="{73250BFF-16C0-4A4B-8C81-FCDA6CA84F51}" type="pres">
      <dgm:prSet presAssocID="{CFFC3254-8C82-4D95-BD96-85B8B61DFCCA}" presName="parTx" presStyleLbl="revTx" presStyleIdx="1" presStyleCnt="4">
        <dgm:presLayoutVars>
          <dgm:chMax val="0"/>
          <dgm:chPref val="0"/>
        </dgm:presLayoutVars>
      </dgm:prSet>
      <dgm:spPr/>
    </dgm:pt>
    <dgm:pt modelId="{7154709F-57C2-4FCD-87D0-1D2DDC723B8A}" type="pres">
      <dgm:prSet presAssocID="{183783F9-564A-4EC3-A18D-A927F0DEE319}" presName="sibTrans" presStyleCnt="0"/>
      <dgm:spPr/>
    </dgm:pt>
    <dgm:pt modelId="{D08F190A-0549-4EA2-8C0B-216E2A67003B}" type="pres">
      <dgm:prSet presAssocID="{673B89EA-44E4-47F1-B32D-575F436A85C8}" presName="compNode" presStyleCnt="0"/>
      <dgm:spPr/>
    </dgm:pt>
    <dgm:pt modelId="{34228E89-859E-46FD-9E92-9599715D0D16}" type="pres">
      <dgm:prSet presAssocID="{673B89EA-44E4-47F1-B32D-575F436A85C8}" presName="bgRect" presStyleLbl="bgShp" presStyleIdx="2" presStyleCnt="4"/>
      <dgm:spPr/>
    </dgm:pt>
    <dgm:pt modelId="{B91C0E01-25C3-4651-AC2D-C89EC0B2B42F}" type="pres">
      <dgm:prSet presAssocID="{673B89EA-44E4-47F1-B32D-575F436A85C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F7ABFA2-8844-4551-9A77-39D63CE42AC9}" type="pres">
      <dgm:prSet presAssocID="{673B89EA-44E4-47F1-B32D-575F436A85C8}" presName="spaceRect" presStyleCnt="0"/>
      <dgm:spPr/>
    </dgm:pt>
    <dgm:pt modelId="{5E18E6CD-5938-4E94-B75C-2FF8A60716C2}" type="pres">
      <dgm:prSet presAssocID="{673B89EA-44E4-47F1-B32D-575F436A85C8}" presName="parTx" presStyleLbl="revTx" presStyleIdx="2" presStyleCnt="4">
        <dgm:presLayoutVars>
          <dgm:chMax val="0"/>
          <dgm:chPref val="0"/>
        </dgm:presLayoutVars>
      </dgm:prSet>
      <dgm:spPr/>
    </dgm:pt>
    <dgm:pt modelId="{8EA14CE7-BF2D-4F1B-8BD4-678574F4BB6A}" type="pres">
      <dgm:prSet presAssocID="{C27A31B7-A92D-4B9E-A4D6-839FE74711E1}" presName="sibTrans" presStyleCnt="0"/>
      <dgm:spPr/>
    </dgm:pt>
    <dgm:pt modelId="{1F68D670-13B7-412F-9181-A663B5DD4B10}" type="pres">
      <dgm:prSet presAssocID="{D394D020-DE0F-4D35-A172-9D4F58B1CD6A}" presName="compNode" presStyleCnt="0"/>
      <dgm:spPr/>
    </dgm:pt>
    <dgm:pt modelId="{EBEC1E80-49C3-4857-B623-7B86BA8EA6C9}" type="pres">
      <dgm:prSet presAssocID="{D394D020-DE0F-4D35-A172-9D4F58B1CD6A}" presName="bgRect" presStyleLbl="bgShp" presStyleIdx="3" presStyleCnt="4"/>
      <dgm:spPr/>
    </dgm:pt>
    <dgm:pt modelId="{F2639840-926A-4708-B411-F5B2CF53421E}" type="pres">
      <dgm:prSet presAssocID="{D394D020-DE0F-4D35-A172-9D4F58B1CD6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bidden"/>
        </a:ext>
      </dgm:extLst>
    </dgm:pt>
    <dgm:pt modelId="{6614E9CD-4629-43A5-975E-192498582E61}" type="pres">
      <dgm:prSet presAssocID="{D394D020-DE0F-4D35-A172-9D4F58B1CD6A}" presName="spaceRect" presStyleCnt="0"/>
      <dgm:spPr/>
    </dgm:pt>
    <dgm:pt modelId="{D83A82F2-3B52-4881-A8A4-97D73189E2B7}" type="pres">
      <dgm:prSet presAssocID="{D394D020-DE0F-4D35-A172-9D4F58B1CD6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98A5102-AB47-4BED-BEA6-11D1EC9F7699}" type="presOf" srcId="{D5A8D1C6-D241-4CB9-AA61-1545B7AEE3B4}" destId="{9E574E57-38D5-4B81-8DBD-9A6BEA6D7C84}" srcOrd="0" destOrd="0" presId="urn:microsoft.com/office/officeart/2018/2/layout/IconVerticalSolidList"/>
    <dgm:cxn modelId="{1DDCC308-E3F1-4EB3-A0B2-A10D11E707E3}" type="presOf" srcId="{673B89EA-44E4-47F1-B32D-575F436A85C8}" destId="{5E18E6CD-5938-4E94-B75C-2FF8A60716C2}" srcOrd="0" destOrd="0" presId="urn:microsoft.com/office/officeart/2018/2/layout/IconVerticalSolidList"/>
    <dgm:cxn modelId="{DD4E0A76-D38A-42E1-A69F-9799AB53B229}" srcId="{EAB6363E-5A1B-47AE-8265-CCCBFD4C8934}" destId="{D5A8D1C6-D241-4CB9-AA61-1545B7AEE3B4}" srcOrd="0" destOrd="0" parTransId="{5D85B171-92F3-4116-9626-0AACAA95F6AE}" sibTransId="{4F411DED-CE99-4594-85B9-D3E3A23629CA}"/>
    <dgm:cxn modelId="{EDF5CA78-8816-416C-B75F-340CDEFBF43F}" srcId="{EAB6363E-5A1B-47AE-8265-CCCBFD4C8934}" destId="{CFFC3254-8C82-4D95-BD96-85B8B61DFCCA}" srcOrd="1" destOrd="0" parTransId="{20580D76-BD77-4546-ADBC-5A47D715A7FF}" sibTransId="{183783F9-564A-4EC3-A18D-A927F0DEE319}"/>
    <dgm:cxn modelId="{E1C32E92-9F7D-43B2-A117-F1AE116BC6F1}" srcId="{EAB6363E-5A1B-47AE-8265-CCCBFD4C8934}" destId="{673B89EA-44E4-47F1-B32D-575F436A85C8}" srcOrd="2" destOrd="0" parTransId="{CDC2F591-64DC-4CE2-8D09-6D51C1729498}" sibTransId="{C27A31B7-A92D-4B9E-A4D6-839FE74711E1}"/>
    <dgm:cxn modelId="{F2477DD0-EAAD-45E1-8D0A-C53E7C263532}" type="presOf" srcId="{CFFC3254-8C82-4D95-BD96-85B8B61DFCCA}" destId="{73250BFF-16C0-4A4B-8C81-FCDA6CA84F51}" srcOrd="0" destOrd="0" presId="urn:microsoft.com/office/officeart/2018/2/layout/IconVerticalSolidList"/>
    <dgm:cxn modelId="{994F4EE1-77AC-454C-9645-1A857FE3591F}" type="presOf" srcId="{D394D020-DE0F-4D35-A172-9D4F58B1CD6A}" destId="{D83A82F2-3B52-4881-A8A4-97D73189E2B7}" srcOrd="0" destOrd="0" presId="urn:microsoft.com/office/officeart/2018/2/layout/IconVerticalSolidList"/>
    <dgm:cxn modelId="{CFFF0CEE-350A-45FD-97B4-009C787FD85C}" srcId="{EAB6363E-5A1B-47AE-8265-CCCBFD4C8934}" destId="{D394D020-DE0F-4D35-A172-9D4F58B1CD6A}" srcOrd="3" destOrd="0" parTransId="{D924821F-6A53-4063-A549-999B6CE7C99E}" sibTransId="{927ABDDD-987A-403E-A95C-EB5A77A9F649}"/>
    <dgm:cxn modelId="{3792ADFC-8CDA-4344-9F3F-CD06D83CD414}" type="presOf" srcId="{EAB6363E-5A1B-47AE-8265-CCCBFD4C8934}" destId="{87089936-26F8-4A36-A166-9D9C3DD046F1}" srcOrd="0" destOrd="0" presId="urn:microsoft.com/office/officeart/2018/2/layout/IconVerticalSolidList"/>
    <dgm:cxn modelId="{76541F3A-452F-4525-BBD8-F267C93B642A}" type="presParOf" srcId="{87089936-26F8-4A36-A166-9D9C3DD046F1}" destId="{AAB7F8D0-0EF8-4D3F-9AB0-661DDB9C256C}" srcOrd="0" destOrd="0" presId="urn:microsoft.com/office/officeart/2018/2/layout/IconVerticalSolidList"/>
    <dgm:cxn modelId="{2701C3F8-AC04-46BB-973C-154E400F5765}" type="presParOf" srcId="{AAB7F8D0-0EF8-4D3F-9AB0-661DDB9C256C}" destId="{527DEF78-2035-43BE-8A5D-04D46ECA3F21}" srcOrd="0" destOrd="0" presId="urn:microsoft.com/office/officeart/2018/2/layout/IconVerticalSolidList"/>
    <dgm:cxn modelId="{CEBF7AD2-B3AD-47B0-AA93-7E0B6DA795DB}" type="presParOf" srcId="{AAB7F8D0-0EF8-4D3F-9AB0-661DDB9C256C}" destId="{DE7CE305-6A9C-44E5-B95C-411EAEC8FC10}" srcOrd="1" destOrd="0" presId="urn:microsoft.com/office/officeart/2018/2/layout/IconVerticalSolidList"/>
    <dgm:cxn modelId="{16CEA695-0B0F-4E78-B68B-7CCAEBB79DC0}" type="presParOf" srcId="{AAB7F8D0-0EF8-4D3F-9AB0-661DDB9C256C}" destId="{6791115A-1811-460E-9311-05166D1531A0}" srcOrd="2" destOrd="0" presId="urn:microsoft.com/office/officeart/2018/2/layout/IconVerticalSolidList"/>
    <dgm:cxn modelId="{3852AC24-339A-433F-9D5C-F802E6D72376}" type="presParOf" srcId="{AAB7F8D0-0EF8-4D3F-9AB0-661DDB9C256C}" destId="{9E574E57-38D5-4B81-8DBD-9A6BEA6D7C84}" srcOrd="3" destOrd="0" presId="urn:microsoft.com/office/officeart/2018/2/layout/IconVerticalSolidList"/>
    <dgm:cxn modelId="{8A4C280B-9740-4225-A794-70C8FDBA742D}" type="presParOf" srcId="{87089936-26F8-4A36-A166-9D9C3DD046F1}" destId="{FCA8BA11-0238-4300-83AA-838341CB9026}" srcOrd="1" destOrd="0" presId="urn:microsoft.com/office/officeart/2018/2/layout/IconVerticalSolidList"/>
    <dgm:cxn modelId="{A57C4F13-BA4C-4FAC-8D73-1A75AA323E93}" type="presParOf" srcId="{87089936-26F8-4A36-A166-9D9C3DD046F1}" destId="{3043B253-0337-42CF-9C1E-199BD19BC1DB}" srcOrd="2" destOrd="0" presId="urn:microsoft.com/office/officeart/2018/2/layout/IconVerticalSolidList"/>
    <dgm:cxn modelId="{A6DC9A1C-25EC-4B82-AB4F-A11E796AEB74}" type="presParOf" srcId="{3043B253-0337-42CF-9C1E-199BD19BC1DB}" destId="{0B81A232-C4CF-49AE-A864-749C79F39736}" srcOrd="0" destOrd="0" presId="urn:microsoft.com/office/officeart/2018/2/layout/IconVerticalSolidList"/>
    <dgm:cxn modelId="{1B99C878-AE71-4ED1-A8D2-5E05C2CE7294}" type="presParOf" srcId="{3043B253-0337-42CF-9C1E-199BD19BC1DB}" destId="{D492CBD4-5B93-46A0-99BD-CD362CF2FCF5}" srcOrd="1" destOrd="0" presId="urn:microsoft.com/office/officeart/2018/2/layout/IconVerticalSolidList"/>
    <dgm:cxn modelId="{0DF7EB15-DD08-43EB-985E-8AF58EC29887}" type="presParOf" srcId="{3043B253-0337-42CF-9C1E-199BD19BC1DB}" destId="{7E694F24-DA4E-493C-B965-F880EE71856D}" srcOrd="2" destOrd="0" presId="urn:microsoft.com/office/officeart/2018/2/layout/IconVerticalSolidList"/>
    <dgm:cxn modelId="{C3E226B9-155C-4A9B-8D3F-C31FE151E207}" type="presParOf" srcId="{3043B253-0337-42CF-9C1E-199BD19BC1DB}" destId="{73250BFF-16C0-4A4B-8C81-FCDA6CA84F51}" srcOrd="3" destOrd="0" presId="urn:microsoft.com/office/officeart/2018/2/layout/IconVerticalSolidList"/>
    <dgm:cxn modelId="{CB3F1EC7-68D4-4B73-9615-15056704CFEE}" type="presParOf" srcId="{87089936-26F8-4A36-A166-9D9C3DD046F1}" destId="{7154709F-57C2-4FCD-87D0-1D2DDC723B8A}" srcOrd="3" destOrd="0" presId="urn:microsoft.com/office/officeart/2018/2/layout/IconVerticalSolidList"/>
    <dgm:cxn modelId="{9FCE1814-8A52-4DC9-AB4D-BBF9D8DD0A4F}" type="presParOf" srcId="{87089936-26F8-4A36-A166-9D9C3DD046F1}" destId="{D08F190A-0549-4EA2-8C0B-216E2A67003B}" srcOrd="4" destOrd="0" presId="urn:microsoft.com/office/officeart/2018/2/layout/IconVerticalSolidList"/>
    <dgm:cxn modelId="{77F0565D-77B4-477F-B7F6-81A60885121B}" type="presParOf" srcId="{D08F190A-0549-4EA2-8C0B-216E2A67003B}" destId="{34228E89-859E-46FD-9E92-9599715D0D16}" srcOrd="0" destOrd="0" presId="urn:microsoft.com/office/officeart/2018/2/layout/IconVerticalSolidList"/>
    <dgm:cxn modelId="{7C7E5B8A-F6A4-47F8-88CB-1D87CE175961}" type="presParOf" srcId="{D08F190A-0549-4EA2-8C0B-216E2A67003B}" destId="{B91C0E01-25C3-4651-AC2D-C89EC0B2B42F}" srcOrd="1" destOrd="0" presId="urn:microsoft.com/office/officeart/2018/2/layout/IconVerticalSolidList"/>
    <dgm:cxn modelId="{4C61BE43-8EEA-4446-AD54-CE329DEC7FFE}" type="presParOf" srcId="{D08F190A-0549-4EA2-8C0B-216E2A67003B}" destId="{CF7ABFA2-8844-4551-9A77-39D63CE42AC9}" srcOrd="2" destOrd="0" presId="urn:microsoft.com/office/officeart/2018/2/layout/IconVerticalSolidList"/>
    <dgm:cxn modelId="{E6EDF381-1A84-4F03-8D7D-5E3C9442E469}" type="presParOf" srcId="{D08F190A-0549-4EA2-8C0B-216E2A67003B}" destId="{5E18E6CD-5938-4E94-B75C-2FF8A60716C2}" srcOrd="3" destOrd="0" presId="urn:microsoft.com/office/officeart/2018/2/layout/IconVerticalSolidList"/>
    <dgm:cxn modelId="{E6CCF8FC-3D36-4D8D-A5EB-0D0ABE8716D1}" type="presParOf" srcId="{87089936-26F8-4A36-A166-9D9C3DD046F1}" destId="{8EA14CE7-BF2D-4F1B-8BD4-678574F4BB6A}" srcOrd="5" destOrd="0" presId="urn:microsoft.com/office/officeart/2018/2/layout/IconVerticalSolidList"/>
    <dgm:cxn modelId="{76093989-6FD4-4E5C-A37E-4F89838F93BA}" type="presParOf" srcId="{87089936-26F8-4A36-A166-9D9C3DD046F1}" destId="{1F68D670-13B7-412F-9181-A663B5DD4B10}" srcOrd="6" destOrd="0" presId="urn:microsoft.com/office/officeart/2018/2/layout/IconVerticalSolidList"/>
    <dgm:cxn modelId="{4272A711-1512-4183-A991-A34ADF4678A8}" type="presParOf" srcId="{1F68D670-13B7-412F-9181-A663B5DD4B10}" destId="{EBEC1E80-49C3-4857-B623-7B86BA8EA6C9}" srcOrd="0" destOrd="0" presId="urn:microsoft.com/office/officeart/2018/2/layout/IconVerticalSolidList"/>
    <dgm:cxn modelId="{E86C1D04-4484-4812-929B-2B3055E89702}" type="presParOf" srcId="{1F68D670-13B7-412F-9181-A663B5DD4B10}" destId="{F2639840-926A-4708-B411-F5B2CF53421E}" srcOrd="1" destOrd="0" presId="urn:microsoft.com/office/officeart/2018/2/layout/IconVerticalSolidList"/>
    <dgm:cxn modelId="{1526D8AB-B08F-4745-A86B-FF489B0BBAF6}" type="presParOf" srcId="{1F68D670-13B7-412F-9181-A663B5DD4B10}" destId="{6614E9CD-4629-43A5-975E-192498582E61}" srcOrd="2" destOrd="0" presId="urn:microsoft.com/office/officeart/2018/2/layout/IconVerticalSolidList"/>
    <dgm:cxn modelId="{8D4CD6C9-1389-428E-96C1-AA1B575FB98E}" type="presParOf" srcId="{1F68D670-13B7-412F-9181-A663B5DD4B10}" destId="{D83A82F2-3B52-4881-A8A4-97D73189E2B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5A553F-D436-4045-939E-F9E9E1F9A912}">
      <dsp:nvSpPr>
        <dsp:cNvPr id="0" name=""/>
        <dsp:cNvSpPr/>
      </dsp:nvSpPr>
      <dsp:spPr>
        <a:xfrm>
          <a:off x="77500" y="403107"/>
          <a:ext cx="1266322" cy="126632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10E3D-D9DF-433F-9B3F-30FDE4EDEB53}">
      <dsp:nvSpPr>
        <dsp:cNvPr id="0" name=""/>
        <dsp:cNvSpPr/>
      </dsp:nvSpPr>
      <dsp:spPr>
        <a:xfrm>
          <a:off x="343428" y="669035"/>
          <a:ext cx="734467" cy="7344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D6A8A8-A6AD-4145-BF32-2A9CE2B59794}">
      <dsp:nvSpPr>
        <dsp:cNvPr id="0" name=""/>
        <dsp:cNvSpPr/>
      </dsp:nvSpPr>
      <dsp:spPr>
        <a:xfrm>
          <a:off x="1615178" y="403107"/>
          <a:ext cx="2984904" cy="1266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Data consists of 0.11 percent Missing values</a:t>
          </a:r>
        </a:p>
      </dsp:txBody>
      <dsp:txXfrm>
        <a:off x="1615178" y="403107"/>
        <a:ext cx="2984904" cy="1266322"/>
      </dsp:txXfrm>
    </dsp:sp>
    <dsp:sp modelId="{A861A5A0-9059-4F11-B290-1B61FC65D372}">
      <dsp:nvSpPr>
        <dsp:cNvPr id="0" name=""/>
        <dsp:cNvSpPr/>
      </dsp:nvSpPr>
      <dsp:spPr>
        <a:xfrm>
          <a:off x="5120179" y="403107"/>
          <a:ext cx="1266322" cy="126632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ED36B-6189-4826-A2F2-759FCE97A6D5}">
      <dsp:nvSpPr>
        <dsp:cNvPr id="0" name=""/>
        <dsp:cNvSpPr/>
      </dsp:nvSpPr>
      <dsp:spPr>
        <a:xfrm>
          <a:off x="5386107" y="669035"/>
          <a:ext cx="734467" cy="7344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D6F28E-9B04-49C8-9E5E-98990AD5A6AF}">
      <dsp:nvSpPr>
        <dsp:cNvPr id="0" name=""/>
        <dsp:cNvSpPr/>
      </dsp:nvSpPr>
      <dsp:spPr>
        <a:xfrm>
          <a:off x="6657857" y="403107"/>
          <a:ext cx="2984904" cy="1266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Some duration values were negative suggesting outliers or missing values</a:t>
          </a:r>
        </a:p>
      </dsp:txBody>
      <dsp:txXfrm>
        <a:off x="6657857" y="403107"/>
        <a:ext cx="2984904" cy="1266322"/>
      </dsp:txXfrm>
    </dsp:sp>
    <dsp:sp modelId="{5D228765-6D5C-437F-B1C0-A0CB732D5006}">
      <dsp:nvSpPr>
        <dsp:cNvPr id="0" name=""/>
        <dsp:cNvSpPr/>
      </dsp:nvSpPr>
      <dsp:spPr>
        <a:xfrm>
          <a:off x="77500" y="2353294"/>
          <a:ext cx="1266322" cy="12663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E820C3-C2AB-413F-AC48-0B7814380BEC}">
      <dsp:nvSpPr>
        <dsp:cNvPr id="0" name=""/>
        <dsp:cNvSpPr/>
      </dsp:nvSpPr>
      <dsp:spPr>
        <a:xfrm>
          <a:off x="343428" y="2619221"/>
          <a:ext cx="734467" cy="7344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AB7BE-4423-4A3D-AB5C-C7AD8F10B15D}">
      <dsp:nvSpPr>
        <dsp:cNvPr id="0" name=""/>
        <dsp:cNvSpPr/>
      </dsp:nvSpPr>
      <dsp:spPr>
        <a:xfrm>
          <a:off x="1615178" y="2353294"/>
          <a:ext cx="2984904" cy="1266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numerical features are highly skewed.</a:t>
          </a:r>
        </a:p>
      </dsp:txBody>
      <dsp:txXfrm>
        <a:off x="1615178" y="2353294"/>
        <a:ext cx="2984904" cy="1266322"/>
      </dsp:txXfrm>
    </dsp:sp>
    <dsp:sp modelId="{71634C06-DF55-449C-8B4C-F72E807A7858}">
      <dsp:nvSpPr>
        <dsp:cNvPr id="0" name=""/>
        <dsp:cNvSpPr/>
      </dsp:nvSpPr>
      <dsp:spPr>
        <a:xfrm>
          <a:off x="5120179" y="2353294"/>
          <a:ext cx="1266322" cy="126632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5DF474-375C-4F3C-9158-D690CD88E29E}">
      <dsp:nvSpPr>
        <dsp:cNvPr id="0" name=""/>
        <dsp:cNvSpPr/>
      </dsp:nvSpPr>
      <dsp:spPr>
        <a:xfrm>
          <a:off x="5386107" y="2619221"/>
          <a:ext cx="734467" cy="7344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F8C35A-241F-42C2-AA47-B6CE510DF690}">
      <dsp:nvSpPr>
        <dsp:cNvPr id="0" name=""/>
        <dsp:cNvSpPr/>
      </dsp:nvSpPr>
      <dsp:spPr>
        <a:xfrm>
          <a:off x="6657857" y="2353294"/>
          <a:ext cx="2984904" cy="1266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Prediction classes are imbalanced with 1908 True and 10422 False classes</a:t>
          </a:r>
        </a:p>
      </dsp:txBody>
      <dsp:txXfrm>
        <a:off x="6657857" y="2353294"/>
        <a:ext cx="2984904" cy="12663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A03738-2FB2-4E6E-8FA8-ECB90CEF79B5}">
      <dsp:nvSpPr>
        <dsp:cNvPr id="0" name=""/>
        <dsp:cNvSpPr/>
      </dsp:nvSpPr>
      <dsp:spPr>
        <a:xfrm>
          <a:off x="0" y="1669"/>
          <a:ext cx="9720262" cy="8461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21DBFC-3BF5-41C5-97A2-40C9FA0E1BCE}">
      <dsp:nvSpPr>
        <dsp:cNvPr id="0" name=""/>
        <dsp:cNvSpPr/>
      </dsp:nvSpPr>
      <dsp:spPr>
        <a:xfrm>
          <a:off x="255971" y="192061"/>
          <a:ext cx="465402" cy="465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FB9C0-5B83-490B-B146-675C47041D15}">
      <dsp:nvSpPr>
        <dsp:cNvPr id="0" name=""/>
        <dsp:cNvSpPr/>
      </dsp:nvSpPr>
      <dsp:spPr>
        <a:xfrm>
          <a:off x="977345" y="1669"/>
          <a:ext cx="8742916" cy="846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55" tIns="89555" rIns="89555" bIns="895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Missing values were dropped</a:t>
          </a:r>
        </a:p>
      </dsp:txBody>
      <dsp:txXfrm>
        <a:off x="977345" y="1669"/>
        <a:ext cx="8742916" cy="846186"/>
      </dsp:txXfrm>
    </dsp:sp>
    <dsp:sp modelId="{0CB9B174-C701-418B-ACB6-C14AF3656103}">
      <dsp:nvSpPr>
        <dsp:cNvPr id="0" name=""/>
        <dsp:cNvSpPr/>
      </dsp:nvSpPr>
      <dsp:spPr>
        <a:xfrm>
          <a:off x="0" y="1059402"/>
          <a:ext cx="9720262" cy="8461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A47E2E-E154-4420-A909-BD5D964FE506}">
      <dsp:nvSpPr>
        <dsp:cNvPr id="0" name=""/>
        <dsp:cNvSpPr/>
      </dsp:nvSpPr>
      <dsp:spPr>
        <a:xfrm>
          <a:off x="255971" y="1249794"/>
          <a:ext cx="465402" cy="465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BEF38D-1995-4646-AAD3-B34B16D07E7A}">
      <dsp:nvSpPr>
        <dsp:cNvPr id="0" name=""/>
        <dsp:cNvSpPr/>
      </dsp:nvSpPr>
      <dsp:spPr>
        <a:xfrm>
          <a:off x="977345" y="1059402"/>
          <a:ext cx="8742916" cy="846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55" tIns="89555" rIns="89555" bIns="895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Each numerical values was clipped to remove outliers</a:t>
          </a:r>
        </a:p>
      </dsp:txBody>
      <dsp:txXfrm>
        <a:off x="977345" y="1059402"/>
        <a:ext cx="8742916" cy="846186"/>
      </dsp:txXfrm>
    </dsp:sp>
    <dsp:sp modelId="{CA29F775-B5E7-4D35-9B0C-2DEA20FDA475}">
      <dsp:nvSpPr>
        <dsp:cNvPr id="0" name=""/>
        <dsp:cNvSpPr/>
      </dsp:nvSpPr>
      <dsp:spPr>
        <a:xfrm>
          <a:off x="0" y="2117135"/>
          <a:ext cx="9720262" cy="84618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6E22F8-3271-4DE6-8AEA-2D8194574DEA}">
      <dsp:nvSpPr>
        <dsp:cNvPr id="0" name=""/>
        <dsp:cNvSpPr/>
      </dsp:nvSpPr>
      <dsp:spPr>
        <a:xfrm>
          <a:off x="255971" y="2307527"/>
          <a:ext cx="465402" cy="465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3BAB89-4BA9-4D2C-B866-DDF75E98640B}">
      <dsp:nvSpPr>
        <dsp:cNvPr id="0" name=""/>
        <dsp:cNvSpPr/>
      </dsp:nvSpPr>
      <dsp:spPr>
        <a:xfrm>
          <a:off x="977345" y="2117135"/>
          <a:ext cx="8742916" cy="846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55" tIns="89555" rIns="89555" bIns="895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Categorical variables were One Hot encoded </a:t>
          </a:r>
        </a:p>
      </dsp:txBody>
      <dsp:txXfrm>
        <a:off x="977345" y="2117135"/>
        <a:ext cx="8742916" cy="846186"/>
      </dsp:txXfrm>
    </dsp:sp>
    <dsp:sp modelId="{7BBB57AB-3439-4EF8-A330-E842B1671577}">
      <dsp:nvSpPr>
        <dsp:cNvPr id="0" name=""/>
        <dsp:cNvSpPr/>
      </dsp:nvSpPr>
      <dsp:spPr>
        <a:xfrm>
          <a:off x="0" y="3174868"/>
          <a:ext cx="9720262" cy="84618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6861ED-6F4E-4178-A6CA-A95CB8C758B0}">
      <dsp:nvSpPr>
        <dsp:cNvPr id="0" name=""/>
        <dsp:cNvSpPr/>
      </dsp:nvSpPr>
      <dsp:spPr>
        <a:xfrm>
          <a:off x="255971" y="3365260"/>
          <a:ext cx="465402" cy="465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4C46C-B98F-44FE-8656-5E169BEFBB14}">
      <dsp:nvSpPr>
        <dsp:cNvPr id="0" name=""/>
        <dsp:cNvSpPr/>
      </dsp:nvSpPr>
      <dsp:spPr>
        <a:xfrm>
          <a:off x="977345" y="3174868"/>
          <a:ext cx="4374117" cy="846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55" tIns="89555" rIns="89555" bIns="895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Three different feature sets were generated</a:t>
          </a:r>
        </a:p>
      </dsp:txBody>
      <dsp:txXfrm>
        <a:off x="977345" y="3174868"/>
        <a:ext cx="4374117" cy="846186"/>
      </dsp:txXfrm>
    </dsp:sp>
    <dsp:sp modelId="{CAD90A1A-B6D5-4F89-9EB9-DD6C4E593EE6}">
      <dsp:nvSpPr>
        <dsp:cNvPr id="0" name=""/>
        <dsp:cNvSpPr/>
      </dsp:nvSpPr>
      <dsp:spPr>
        <a:xfrm>
          <a:off x="5351463" y="3174868"/>
          <a:ext cx="4368798" cy="846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55" tIns="89555" rIns="89555" bIns="8955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No scaling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Scaled using MinMax scaler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Yeo Johnson transformation </a:t>
          </a:r>
        </a:p>
      </dsp:txBody>
      <dsp:txXfrm>
        <a:off x="5351463" y="3174868"/>
        <a:ext cx="4368798" cy="8461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8CC0D1-40F5-4260-8F98-19037A52E811}">
      <dsp:nvSpPr>
        <dsp:cNvPr id="0" name=""/>
        <dsp:cNvSpPr/>
      </dsp:nvSpPr>
      <dsp:spPr>
        <a:xfrm>
          <a:off x="77500" y="1378201"/>
          <a:ext cx="1266322" cy="126632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EBB762-F9B5-48DE-BB1F-735D9CD14C4A}">
      <dsp:nvSpPr>
        <dsp:cNvPr id="0" name=""/>
        <dsp:cNvSpPr/>
      </dsp:nvSpPr>
      <dsp:spPr>
        <a:xfrm>
          <a:off x="343428" y="1644128"/>
          <a:ext cx="734467" cy="7344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9511D1-7AF0-49B9-9D39-56514C37A844}">
      <dsp:nvSpPr>
        <dsp:cNvPr id="0" name=""/>
        <dsp:cNvSpPr/>
      </dsp:nvSpPr>
      <dsp:spPr>
        <a:xfrm>
          <a:off x="1615178" y="1378201"/>
          <a:ext cx="2984904" cy="1266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 handle imbalance of classes Balanced accuracy score was used</a:t>
          </a:r>
        </a:p>
      </dsp:txBody>
      <dsp:txXfrm>
        <a:off x="1615178" y="1378201"/>
        <a:ext cx="2984904" cy="1266322"/>
      </dsp:txXfrm>
    </dsp:sp>
    <dsp:sp modelId="{77FD0A0C-66E3-42C6-A4E0-B83B91FA857C}">
      <dsp:nvSpPr>
        <dsp:cNvPr id="0" name=""/>
        <dsp:cNvSpPr/>
      </dsp:nvSpPr>
      <dsp:spPr>
        <a:xfrm>
          <a:off x="5120179" y="1378201"/>
          <a:ext cx="1266322" cy="126632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6CFEFC-B795-4EF8-BBF0-4EF974472C29}">
      <dsp:nvSpPr>
        <dsp:cNvPr id="0" name=""/>
        <dsp:cNvSpPr/>
      </dsp:nvSpPr>
      <dsp:spPr>
        <a:xfrm>
          <a:off x="5386107" y="1644128"/>
          <a:ext cx="734467" cy="7344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013D6-E6EC-46CB-838B-8B42429BDF9A}">
      <dsp:nvSpPr>
        <dsp:cNvPr id="0" name=""/>
        <dsp:cNvSpPr/>
      </dsp:nvSpPr>
      <dsp:spPr>
        <a:xfrm>
          <a:off x="6657857" y="1378201"/>
          <a:ext cx="2984904" cy="1266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Balanced accuracy is calculated as the average of the proportion corrects of each class individually.</a:t>
          </a:r>
        </a:p>
      </dsp:txBody>
      <dsp:txXfrm>
        <a:off x="6657857" y="1378201"/>
        <a:ext cx="2984904" cy="12663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D547A-7FE9-4B59-88D2-1BDE4D44F3B6}">
      <dsp:nvSpPr>
        <dsp:cNvPr id="0" name=""/>
        <dsp:cNvSpPr/>
      </dsp:nvSpPr>
      <dsp:spPr>
        <a:xfrm>
          <a:off x="0" y="32765"/>
          <a:ext cx="5641974" cy="12976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Two models were uses:-</a:t>
          </a:r>
        </a:p>
      </dsp:txBody>
      <dsp:txXfrm>
        <a:off x="63344" y="96109"/>
        <a:ext cx="5515286" cy="1170915"/>
      </dsp:txXfrm>
    </dsp:sp>
    <dsp:sp modelId="{F9072C81-CF9C-4578-87A6-7C7FFD114F87}">
      <dsp:nvSpPr>
        <dsp:cNvPr id="0" name=""/>
        <dsp:cNvSpPr/>
      </dsp:nvSpPr>
      <dsp:spPr>
        <a:xfrm>
          <a:off x="0" y="1330368"/>
          <a:ext cx="5641974" cy="888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13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Gradient boosted tree implemented with LightGBM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Deep Neural Network implemented with Keras</a:t>
          </a:r>
        </a:p>
      </dsp:txBody>
      <dsp:txXfrm>
        <a:off x="0" y="1330368"/>
        <a:ext cx="5641974" cy="888030"/>
      </dsp:txXfrm>
    </dsp:sp>
    <dsp:sp modelId="{79823A32-39D6-4C61-959D-52E5DC9C7961}">
      <dsp:nvSpPr>
        <dsp:cNvPr id="0" name=""/>
        <dsp:cNvSpPr/>
      </dsp:nvSpPr>
      <dsp:spPr>
        <a:xfrm>
          <a:off x="0" y="2218398"/>
          <a:ext cx="5641974" cy="1297603"/>
        </a:xfrm>
        <a:prstGeom prst="round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Hyper-parameters For each models were optimized using Bayesian optimization</a:t>
          </a:r>
        </a:p>
      </dsp:txBody>
      <dsp:txXfrm>
        <a:off x="63344" y="2281742"/>
        <a:ext cx="5515286" cy="1170915"/>
      </dsp:txXfrm>
    </dsp:sp>
    <dsp:sp modelId="{F8948C76-3547-4F28-A635-A404853E7610}">
      <dsp:nvSpPr>
        <dsp:cNvPr id="0" name=""/>
        <dsp:cNvSpPr/>
      </dsp:nvSpPr>
      <dsp:spPr>
        <a:xfrm>
          <a:off x="0" y="3590881"/>
          <a:ext cx="5641974" cy="1297603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The models were evaluated on all 3 three feature sets.</a:t>
          </a:r>
        </a:p>
      </dsp:txBody>
      <dsp:txXfrm>
        <a:off x="63344" y="3654225"/>
        <a:ext cx="5515286" cy="11709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DEF78-2035-43BE-8A5D-04D46ECA3F21}">
      <dsp:nvSpPr>
        <dsp:cNvPr id="0" name=""/>
        <dsp:cNvSpPr/>
      </dsp:nvSpPr>
      <dsp:spPr>
        <a:xfrm>
          <a:off x="0" y="2042"/>
          <a:ext cx="5641974" cy="10351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7CE305-6A9C-44E5-B95C-411EAEC8FC10}">
      <dsp:nvSpPr>
        <dsp:cNvPr id="0" name=""/>
        <dsp:cNvSpPr/>
      </dsp:nvSpPr>
      <dsp:spPr>
        <a:xfrm>
          <a:off x="313145" y="234960"/>
          <a:ext cx="569355" cy="5693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574E57-38D5-4B81-8DBD-9A6BEA6D7C84}">
      <dsp:nvSpPr>
        <dsp:cNvPr id="0" name=""/>
        <dsp:cNvSpPr/>
      </dsp:nvSpPr>
      <dsp:spPr>
        <a:xfrm>
          <a:off x="1195647" y="2042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Dataset was cleaned , explored and visualized</a:t>
          </a:r>
        </a:p>
      </dsp:txBody>
      <dsp:txXfrm>
        <a:off x="1195647" y="2042"/>
        <a:ext cx="4446327" cy="1035192"/>
      </dsp:txXfrm>
    </dsp:sp>
    <dsp:sp modelId="{0B81A232-C4CF-49AE-A864-749C79F39736}">
      <dsp:nvSpPr>
        <dsp:cNvPr id="0" name=""/>
        <dsp:cNvSpPr/>
      </dsp:nvSpPr>
      <dsp:spPr>
        <a:xfrm>
          <a:off x="0" y="1296033"/>
          <a:ext cx="5641974" cy="10351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92CBD4-5B93-46A0-99BD-CD362CF2FCF5}">
      <dsp:nvSpPr>
        <dsp:cNvPr id="0" name=""/>
        <dsp:cNvSpPr/>
      </dsp:nvSpPr>
      <dsp:spPr>
        <a:xfrm>
          <a:off x="313145" y="1528951"/>
          <a:ext cx="569355" cy="5693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50BFF-16C0-4A4B-8C81-FCDA6CA84F51}">
      <dsp:nvSpPr>
        <dsp:cNvPr id="0" name=""/>
        <dsp:cNvSpPr/>
      </dsp:nvSpPr>
      <dsp:spPr>
        <a:xfrm>
          <a:off x="1195647" y="1296033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Three transformations were tested and applied</a:t>
          </a:r>
        </a:p>
      </dsp:txBody>
      <dsp:txXfrm>
        <a:off x="1195647" y="1296033"/>
        <a:ext cx="4446327" cy="1035192"/>
      </dsp:txXfrm>
    </dsp:sp>
    <dsp:sp modelId="{34228E89-859E-46FD-9E92-9599715D0D16}">
      <dsp:nvSpPr>
        <dsp:cNvPr id="0" name=""/>
        <dsp:cNvSpPr/>
      </dsp:nvSpPr>
      <dsp:spPr>
        <a:xfrm>
          <a:off x="0" y="2590024"/>
          <a:ext cx="5641974" cy="10351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1C0E01-25C3-4651-AC2D-C89EC0B2B42F}">
      <dsp:nvSpPr>
        <dsp:cNvPr id="0" name=""/>
        <dsp:cNvSpPr/>
      </dsp:nvSpPr>
      <dsp:spPr>
        <a:xfrm>
          <a:off x="313145" y="2822942"/>
          <a:ext cx="569355" cy="5693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18E6CD-5938-4E94-B75C-2FF8A60716C2}">
      <dsp:nvSpPr>
        <dsp:cNvPr id="0" name=""/>
        <dsp:cNvSpPr/>
      </dsp:nvSpPr>
      <dsp:spPr>
        <a:xfrm>
          <a:off x="1195647" y="2590024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Two models were trained</a:t>
          </a:r>
        </a:p>
      </dsp:txBody>
      <dsp:txXfrm>
        <a:off x="1195647" y="2590024"/>
        <a:ext cx="4446327" cy="1035192"/>
      </dsp:txXfrm>
    </dsp:sp>
    <dsp:sp modelId="{EBEC1E80-49C3-4857-B623-7B86BA8EA6C9}">
      <dsp:nvSpPr>
        <dsp:cNvPr id="0" name=""/>
        <dsp:cNvSpPr/>
      </dsp:nvSpPr>
      <dsp:spPr>
        <a:xfrm>
          <a:off x="0" y="3884014"/>
          <a:ext cx="5641974" cy="10351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639840-926A-4708-B411-F5B2CF53421E}">
      <dsp:nvSpPr>
        <dsp:cNvPr id="0" name=""/>
        <dsp:cNvSpPr/>
      </dsp:nvSpPr>
      <dsp:spPr>
        <a:xfrm>
          <a:off x="313145" y="4116933"/>
          <a:ext cx="569355" cy="5693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3A82F2-3B52-4881-A8A4-97D73189E2B7}">
      <dsp:nvSpPr>
        <dsp:cNvPr id="0" name=""/>
        <dsp:cNvSpPr/>
      </dsp:nvSpPr>
      <dsp:spPr>
        <a:xfrm>
          <a:off x="1195647" y="3884014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Top 10 correlating features were isolated </a:t>
          </a:r>
        </a:p>
      </dsp:txBody>
      <dsp:txXfrm>
        <a:off x="1195647" y="3884014"/>
        <a:ext cx="4446327" cy="1035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8ABE3C1-DBE1-495D-B57B-2849774B866A}" type="datetimeFigureOut">
              <a:rPr lang="en-US" smtClean="0"/>
              <a:t>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15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985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036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071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364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2/22/2020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940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2/22/2020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124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2/22/2020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27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2/22/2020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27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2/22/2020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4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2/22/2020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243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D6E9DEC-419B-4CC5-A080-3B06BD5A8291}" type="datetimeFigureOut">
              <a:rPr lang="en-US" smtClean="0"/>
              <a:t>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358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s://github.com/gagan3012/online-shoppers-intention-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276" y="640080"/>
            <a:ext cx="4208656" cy="3034857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Online Customer Intention 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recommendation using ML and Deep learning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921" y="3849539"/>
            <a:ext cx="4204012" cy="2359417"/>
          </a:xfrm>
        </p:spPr>
        <p:txBody>
          <a:bodyPr anchor="t">
            <a:normAutofit fontScale="92500"/>
          </a:bodyPr>
          <a:lstStyle/>
          <a:p>
            <a:pPr algn="r"/>
            <a:r>
              <a:rPr lang="en-US" sz="2800" dirty="0">
                <a:solidFill>
                  <a:srgbClr val="FFFFFF"/>
                </a:solidFill>
              </a:rPr>
              <a:t>Gagan Bhatia </a:t>
            </a:r>
          </a:p>
          <a:p>
            <a:pPr algn="r"/>
            <a:r>
              <a:rPr lang="en-US" sz="2800" dirty="0">
                <a:solidFill>
                  <a:srgbClr val="FFFFFF"/>
                </a:solidFill>
              </a:rPr>
              <a:t>IBM Advanced Data Science Capstone</a:t>
            </a:r>
          </a:p>
          <a:p>
            <a:pPr algn="r"/>
            <a:r>
              <a:rPr lang="en-CA" sz="2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https://github.com/gagan3012/online-shoppers-intention-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6" descr="Laptop">
            <a:extLst>
              <a:ext uri="{FF2B5EF4-FFF2-40B4-BE49-F238E27FC236}">
                <a16:creationId xmlns:a16="http://schemas.microsoft.com/office/drawing/2014/main" id="{B2A3FBB9-D798-4BCA-9269-3096AF5111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699753"/>
            <a:ext cx="5459470" cy="545947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94D8A6A-ABF0-47BE-8D0F-73BCD05605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41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53"/>
    </mc:Choice>
    <mc:Fallback>
      <p:transition spd="slow" advTm="13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Model Selection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3E62BF-DE66-4C2F-8332-441B17372C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2536881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BECE655-97A5-4412-A5DE-089384B340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52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42"/>
    </mc:Choice>
    <mc:Fallback>
      <p:transition spd="slow" advTm="21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  <a:endParaRPr lang="en-US" dirty="0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099F2C-5CA0-4F92-8EE5-2A7CB40BC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7932" y="2253343"/>
            <a:ext cx="11248052" cy="3736910"/>
          </a:xfr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D9D27D9-CCE8-4CF4-AB78-D1B78F953C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73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45"/>
    </mc:Choice>
    <mc:Fallback>
      <p:transition spd="slow" advTm="15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812AE25-52E4-45B9-AEFD-9EBD24955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21" y="3849539"/>
            <a:ext cx="4204012" cy="23594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FFFFFF"/>
                </a:solidFill>
              </a:rPr>
              <a:t>TOP 10 most important features 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7D6427-64E7-4877-90C8-23B2CC0E36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5" r="-3" b="7912"/>
          <a:stretch/>
        </p:blipFill>
        <p:spPr>
          <a:xfrm>
            <a:off x="6096000" y="2084546"/>
            <a:ext cx="5459470" cy="2689884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8069D129-E07A-4532-9F17-F6BC59FA2B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39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43"/>
    </mc:Choice>
    <mc:Fallback>
      <p:transition spd="slow" advTm="11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D21C0A-412E-4E90-97F6-3D431670C6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6546128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3FC9E3F-6953-40EA-9EE4-83EEBFE8A4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95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44"/>
    </mc:Choice>
    <mc:Fallback>
      <p:transition spd="slow" advTm="14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D899664-5DC9-4021-9A09-F0E3632358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98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30"/>
    </mc:Choice>
    <mc:Fallback>
      <p:transition spd="slow" advTm="5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Use Case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Model user behavior based on their interactions with an e-commerce website</a:t>
            </a:r>
          </a:p>
          <a:p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Measure which website actions correlate with revenue and sales</a:t>
            </a:r>
          </a:p>
          <a:p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Identify seasonality and trends in buying behaviors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94522"/>
            <a:ext cx="5455921" cy="306895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FE43EE3-A141-4421-860F-8D94803C76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75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61"/>
    </mc:Choice>
    <mc:Fallback>
      <p:transition spd="slow" advTm="14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dataset was obtained from Kaggle (https://www.kaggle.com/roshansharma/online-shopper-s-intention)</a:t>
            </a:r>
          </a:p>
          <a:p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Dataset consists of </a:t>
            </a:r>
            <a:r>
              <a:rPr lang="is-IS">
                <a:solidFill>
                  <a:srgbClr val="FFFFFF"/>
                </a:solidFill>
              </a:rPr>
              <a:t>12316</a:t>
            </a:r>
            <a:r>
              <a:rPr lang="en-US">
                <a:solidFill>
                  <a:srgbClr val="FFFFFF"/>
                </a:solidFill>
              </a:rPr>
              <a:t> samples and  18 features of which 8 are categorical and 10 are numeric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29612"/>
            <a:ext cx="5455921" cy="371824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3F711D9-784B-4C45-8B2E-26B524F08E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09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71"/>
    </mc:Choice>
    <mc:Fallback>
      <p:transition spd="slow" advTm="16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Data Quality Assessment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BAB8BD-C6F5-403A-AF2D-3E2717C106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5374962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BDD5B39-930F-4508-981C-2494BA4889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19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83"/>
    </mc:Choice>
    <mc:Fallback>
      <p:transition spd="slow" advTm="21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Visualization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22" y="2151605"/>
            <a:ext cx="6567657" cy="3496841"/>
          </a:xfrm>
        </p:spPr>
      </p:pic>
      <p:sp>
        <p:nvSpPr>
          <p:cNvPr id="5" name="TextBox 4"/>
          <p:cNvSpPr txBox="1"/>
          <p:nvPr/>
        </p:nvSpPr>
        <p:spPr>
          <a:xfrm>
            <a:off x="2203423" y="6007261"/>
            <a:ext cx="6567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Website visitors  and their contribution towards Revenue for different Months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8F03334-720F-4EB3-8981-0AC64A40A0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31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21"/>
    </mc:Choice>
    <mc:Fallback>
      <p:transition spd="slow" advTm="30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Visualization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3" y="2293536"/>
            <a:ext cx="5779008" cy="2743200"/>
          </a:xfr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684" y="2293536"/>
            <a:ext cx="5870448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71911" y="5496106"/>
            <a:ext cx="545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Enhanced Box Plots for </a:t>
            </a:r>
            <a:r>
              <a:rPr lang="en-US"/>
              <a:t>outlier Detection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8C070FE-325A-406F-AB9A-979EBC310B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60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67"/>
    </mc:Choice>
    <mc:Fallback>
      <p:transition spd="slow" advTm="13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119C53-DD85-41D9-AD53-8D8015447A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9872180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42A6CAA-31D8-4FBA-9ACD-F6AE26761D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61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68"/>
    </mc:Choice>
    <mc:Fallback>
      <p:transition spd="slow" advTm="23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Visualization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38" y="2427142"/>
            <a:ext cx="5779008" cy="2743200"/>
          </a:xfr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052" y="2427142"/>
            <a:ext cx="5779008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0225" y="5763318"/>
            <a:ext cx="7988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(left) and after applying Yeo Johnson Transformation on </a:t>
            </a:r>
            <a:r>
              <a:rPr lang="en-US"/>
              <a:t>one feature</a:t>
            </a: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421C9EA-5948-4CCC-A011-2913FA81AD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30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54"/>
    </mc:Choice>
    <mc:Fallback>
      <p:transition spd="slow" advTm="17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Model Performance Indicator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BDF42D-5A4F-4CC5-91A1-1BB5DF0D45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0119743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D16A98A-05DE-4E43-A2E0-936ADE86B2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34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06"/>
    </mc:Choice>
    <mc:Fallback>
      <p:transition spd="slow" advTm="14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306</Words>
  <Application>Microsoft Office PowerPoint</Application>
  <PresentationFormat>Widescreen</PresentationFormat>
  <Paragraphs>51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Tw Cen MT</vt:lpstr>
      <vt:lpstr>Tw Cen MT Condensed</vt:lpstr>
      <vt:lpstr>Wingdings 3</vt:lpstr>
      <vt:lpstr>Integral</vt:lpstr>
      <vt:lpstr>Online Customer Intention  recommendation using ML and Deep learning  </vt:lpstr>
      <vt:lpstr>Use Case</vt:lpstr>
      <vt:lpstr>Dataset</vt:lpstr>
      <vt:lpstr>Data Quality Assessment</vt:lpstr>
      <vt:lpstr>Exploration and Visualization</vt:lpstr>
      <vt:lpstr>Exploration and Visualization</vt:lpstr>
      <vt:lpstr>Feature Engineering</vt:lpstr>
      <vt:lpstr>Exploration and Visualization</vt:lpstr>
      <vt:lpstr>Model Performance Indicator</vt:lpstr>
      <vt:lpstr>Model Selection</vt:lpstr>
      <vt:lpstr>Results</vt:lpstr>
      <vt:lpstr>Results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Customer Intention Prediction</dc:title>
  <dc:creator>gbhatia880@gmail.com</dc:creator>
  <cp:lastModifiedBy>gbhatia880@gmail.com</cp:lastModifiedBy>
  <cp:revision>3</cp:revision>
  <dcterms:created xsi:type="dcterms:W3CDTF">2020-02-23T01:51:06Z</dcterms:created>
  <dcterms:modified xsi:type="dcterms:W3CDTF">2020-02-23T02:15:09Z</dcterms:modified>
</cp:coreProperties>
</file>